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601200" cy="128016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2970" y="10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EE53-AC96-43A1-B334-4ADF8FDF364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5C74-BE24-4543-BFBA-EA4B6D44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8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EE53-AC96-43A1-B334-4ADF8FDF364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5C74-BE24-4543-BFBA-EA4B6D44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8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EE53-AC96-43A1-B334-4ADF8FDF364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5C74-BE24-4543-BFBA-EA4B6D44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1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EE53-AC96-43A1-B334-4ADF8FDF364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5C74-BE24-4543-BFBA-EA4B6D44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4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EE53-AC96-43A1-B334-4ADF8FDF364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5C74-BE24-4543-BFBA-EA4B6D44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6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EE53-AC96-43A1-B334-4ADF8FDF364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5C74-BE24-4543-BFBA-EA4B6D44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8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EE53-AC96-43A1-B334-4ADF8FDF364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5C74-BE24-4543-BFBA-EA4B6D44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0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EE53-AC96-43A1-B334-4ADF8FDF364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5C74-BE24-4543-BFBA-EA4B6D44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6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EE53-AC96-43A1-B334-4ADF8FDF364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5C74-BE24-4543-BFBA-EA4B6D44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EE53-AC96-43A1-B334-4ADF8FDF364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5C74-BE24-4543-BFBA-EA4B6D44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EE53-AC96-43A1-B334-4ADF8FDF364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5C74-BE24-4543-BFBA-EA4B6D44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7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EE53-AC96-43A1-B334-4ADF8FDF364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55C74-BE24-4543-BFBA-EA4B6D44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1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836CB0-6F26-C968-7EAD-16952AEE3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703012" cy="12801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55783" y="2772829"/>
            <a:ext cx="289818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 Hazards to the Shire’s OHS area on  5232 9415 or after hours on 0407 054 432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5" y="2315040"/>
            <a:ext cx="2326340" cy="162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9"/>
    </mc:Choice>
    <mc:Fallback xmlns="">
      <p:transition spd="slow" advTm="128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7318" y="10125635"/>
            <a:ext cx="2501153" cy="1842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74D592B8-745C-1546-171D-008376105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601180" cy="12801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3" y="3528598"/>
            <a:ext cx="2107417" cy="1487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6847" y="9170893"/>
            <a:ext cx="344609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Report all incidents and near misses to the Shire’s OHS area on 5232 9415 or after hours on 0407 054 432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707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5"/>
    </mc:Choice>
    <mc:Fallback xmlns="">
      <p:transition spd="slow" advTm="322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E11C5-BDF5-40F4-60E5-A4969D28C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"/>
          <a:stretch/>
        </p:blipFill>
        <p:spPr>
          <a:xfrm>
            <a:off x="20" y="10"/>
            <a:ext cx="9601180" cy="12801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60259" y="3442447"/>
            <a:ext cx="410135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Contact: OHS Area on 5232 9415 or after hours on 0407 054 432 to report incidents at your premises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12" y="126492"/>
            <a:ext cx="2145528" cy="15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5"/>
    </mc:Choice>
    <mc:Fallback xmlns="">
      <p:transition spd="slow" advTm="440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743DCD-989D-64A1-7E16-01B27D98CB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8"/>
          <a:stretch/>
        </p:blipFill>
        <p:spPr>
          <a:xfrm>
            <a:off x="0" y="0"/>
            <a:ext cx="9601200" cy="12801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26940" y="6024282"/>
            <a:ext cx="236668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Report all incidents and near misses to the Shire’s OHS area on 5232 9415 or after hours on 0407 054 432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531660" y="2235805"/>
            <a:ext cx="153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90" y="1496216"/>
            <a:ext cx="2096109" cy="14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9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5"/>
    </mc:Choice>
    <mc:Fallback xmlns="">
      <p:transition spd="slow" advTm="351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C517D0EA-CD61-418B-39AD-D9C680BADF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3"/>
          <a:stretch/>
        </p:blipFill>
        <p:spPr>
          <a:xfrm>
            <a:off x="20" y="10"/>
            <a:ext cx="9601180" cy="128015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38744" y="9507754"/>
            <a:ext cx="2823883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Report all incidents and near misses to the Shire’s OHS area on 5232 </a:t>
            </a: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9415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or after hours on 0407 054 </a:t>
            </a: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432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26" y="1371600"/>
            <a:ext cx="1776891" cy="12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2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8"/>
    </mc:Choice>
    <mc:Fallback xmlns="">
      <p:transition spd="slow" advTm="2828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100</Words>
  <Application>Microsoft Office PowerPoint</Application>
  <PresentationFormat>A3 Paper (297x420 mm)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Khaled Ismail</dc:creator>
  <cp:lastModifiedBy>Janine Johnstone</cp:lastModifiedBy>
  <cp:revision>7</cp:revision>
  <cp:lastPrinted>2023-06-01T03:11:03Z</cp:lastPrinted>
  <dcterms:created xsi:type="dcterms:W3CDTF">2022-07-03T16:10:14Z</dcterms:created>
  <dcterms:modified xsi:type="dcterms:W3CDTF">2023-08-11T01:45:39Z</dcterms:modified>
</cp:coreProperties>
</file>