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8"/>
  </p:notesMasterIdLst>
  <p:handoutMasterIdLst>
    <p:handoutMasterId r:id="rId19"/>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6858000" type="screen4x3"/>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114" autoAdjust="0"/>
  </p:normalViewPr>
  <p:slideViewPr>
    <p:cSldViewPr>
      <p:cViewPr varScale="1">
        <p:scale>
          <a:sx n="78" d="100"/>
          <a:sy n="78"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en-AU" sz="1400" b="0" i="0" u="none" strike="noStrike" kern="1200">
              <a:ln>
                <a:noFill/>
              </a:ln>
              <a:latin typeface="Arial" pitchFamily="18"/>
              <a:ea typeface="Microsoft YaHei" pitchFamily="2"/>
              <a:cs typeface="Arial" pitchFamily="2"/>
            </a:endParaRPr>
          </a:p>
        </p:txBody>
      </p:sp>
      <p:sp>
        <p:nvSpPr>
          <p:cNvPr id="3" name="Date Placeholder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en-AU" sz="1400" b="0" i="0" u="none" strike="noStrike" kern="1200">
              <a:ln>
                <a:noFill/>
              </a:ln>
              <a:latin typeface="Arial" pitchFamily="18"/>
              <a:ea typeface="Microsoft YaHei" pitchFamily="2"/>
              <a:cs typeface="Arial" pitchFamily="2"/>
            </a:endParaRPr>
          </a:p>
        </p:txBody>
      </p:sp>
      <p:sp>
        <p:nvSpPr>
          <p:cNvPr id="4" name="Footer Placeholder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en-AU" sz="1400" b="0" i="0" u="none" strike="noStrike" kern="1200">
              <a:ln>
                <a:noFill/>
              </a:ln>
              <a:latin typeface="Arial" pitchFamily="18"/>
              <a:ea typeface="Microsoft YaHei" pitchFamily="2"/>
              <a:cs typeface="Arial" pitchFamily="2"/>
            </a:endParaRPr>
          </a:p>
        </p:txBody>
      </p:sp>
      <p:sp>
        <p:nvSpPr>
          <p:cNvPr id="5" name="Slide Number Placeholder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CA8EB162-526B-4E2C-9BBE-9B5664D19BF2}" type="slidenum">
              <a:t>‹#›</a:t>
            </a:fld>
            <a:endParaRPr lang="en-AU" sz="1400" b="0" i="0" u="none" strike="noStrike" kern="1200">
              <a:ln>
                <a:noFill/>
              </a:ln>
              <a:latin typeface="Arial" pitchFamily="18"/>
              <a:ea typeface="Microsoft YaHei" pitchFamily="2"/>
              <a:cs typeface="Arial" pitchFamily="2"/>
            </a:endParaRPr>
          </a:p>
        </p:txBody>
      </p:sp>
    </p:spTree>
    <p:extLst>
      <p:ext uri="{BB962C8B-B14F-4D97-AF65-F5344CB8AC3E}">
        <p14:creationId xmlns:p14="http://schemas.microsoft.com/office/powerpoint/2010/main" val="594350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AU"/>
          </a:p>
        </p:txBody>
      </p:sp>
      <p:sp>
        <p:nvSpPr>
          <p:cNvPr id="4" name="Header Placeholder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en-AU" sz="1400" kern="1200">
                <a:latin typeface="Times New Roman" pitchFamily="18"/>
                <a:ea typeface="Lucida Sans Unicode" pitchFamily="2"/>
                <a:cs typeface="Tahoma" pitchFamily="2"/>
              </a:defRPr>
            </a:lvl1pPr>
          </a:lstStyle>
          <a:p>
            <a:pPr lvl="0"/>
            <a:endParaRPr lang="en-AU"/>
          </a:p>
        </p:txBody>
      </p:sp>
      <p:sp>
        <p:nvSpPr>
          <p:cNvPr id="5" name="Date Placeholder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en-AU" sz="1400" kern="1200">
                <a:latin typeface="Times New Roman" pitchFamily="18"/>
                <a:ea typeface="Lucida Sans Unicode" pitchFamily="2"/>
                <a:cs typeface="Tahoma" pitchFamily="2"/>
              </a:defRPr>
            </a:lvl1pPr>
          </a:lstStyle>
          <a:p>
            <a:pPr lvl="0"/>
            <a:endParaRPr lang="en-AU"/>
          </a:p>
        </p:txBody>
      </p:sp>
      <p:sp>
        <p:nvSpPr>
          <p:cNvPr id="6" name="Footer Placeholder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en-AU" sz="1400" kern="1200">
                <a:latin typeface="Times New Roman" pitchFamily="18"/>
                <a:ea typeface="Lucida Sans Unicode" pitchFamily="2"/>
                <a:cs typeface="Tahoma" pitchFamily="2"/>
              </a:defRPr>
            </a:lvl1pPr>
          </a:lstStyle>
          <a:p>
            <a:pPr lvl="0"/>
            <a:endParaRPr lang="en-AU"/>
          </a:p>
        </p:txBody>
      </p:sp>
      <p:sp>
        <p:nvSpPr>
          <p:cNvPr id="7" name="Slide Number Placeholder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en-AU" sz="1400" kern="1200">
                <a:latin typeface="Times New Roman" pitchFamily="18"/>
                <a:ea typeface="Lucida Sans Unicode" pitchFamily="2"/>
                <a:cs typeface="Tahoma" pitchFamily="2"/>
              </a:defRPr>
            </a:lvl1pPr>
          </a:lstStyle>
          <a:p>
            <a:pPr lvl="0"/>
            <a:fld id="{59B7CE52-28C6-483A-9192-D8FC54954BB4}" type="slidenum">
              <a:t>‹#›</a:t>
            </a:fld>
            <a:endParaRPr lang="en-AU"/>
          </a:p>
        </p:txBody>
      </p:sp>
    </p:spTree>
    <p:extLst>
      <p:ext uri="{BB962C8B-B14F-4D97-AF65-F5344CB8AC3E}">
        <p14:creationId xmlns:p14="http://schemas.microsoft.com/office/powerpoint/2010/main" val="1853090916"/>
      </p:ext>
    </p:extLst>
  </p:cSld>
  <p:clrMap bg1="lt1" tx1="dk1" bg2="lt2" tx2="dk2" accent1="accent1" accent2="accent2" accent3="accent3" accent4="accent4" accent5="accent5" accent6="accent6" hlink="hlink" folHlink="folHlink"/>
  <p:notesStyle>
    <a:lvl1pPr marL="216000" marR="0" indent="-216000" rtl="0" hangingPunct="0">
      <a:tabLst/>
      <a:defRPr lang="en-AU" sz="2000" b="0" i="0" u="none" strike="noStrike" kern="1200">
        <a:ln>
          <a:noFill/>
        </a:ln>
        <a:latin typeface="Arial" pitchFamily="18"/>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r>
              <a:rPr lang="en-US" dirty="0" smtClean="0"/>
              <a:t>So what can you do to prepare your property for</a:t>
            </a:r>
            <a:r>
              <a:rPr lang="en-US" baseline="0" dirty="0" smtClean="0"/>
              <a:t> the upcoming fire danger period. This is a good starting point. Simple straightforward advice on what you can do where you can get further information.</a:t>
            </a:r>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r>
              <a:rPr lang="en-US" dirty="0" smtClean="0"/>
              <a:t>So what do I do with all the trimmings?</a:t>
            </a:r>
          </a:p>
          <a:p>
            <a:endParaRPr lang="en-US" dirty="0" smtClean="0"/>
          </a:p>
          <a:p>
            <a:r>
              <a:rPr lang="en-US" dirty="0" smtClean="0"/>
              <a:t>During the month of November (+ a little bit) there will be </a:t>
            </a:r>
            <a:r>
              <a:rPr lang="en-US" i="1" dirty="0" smtClean="0"/>
              <a:t>weekly</a:t>
            </a:r>
            <a:r>
              <a:rPr lang="en-US" dirty="0" smtClean="0"/>
              <a:t> green</a:t>
            </a:r>
            <a:r>
              <a:rPr lang="en-US" baseline="0" dirty="0" smtClean="0"/>
              <a:t> waste collections. The night you put out your normal (red lid) bin put out the green waste bin as well. Make the most of this with your preparations in the lead up to the summer fire danger period. If you don’t fill yours, allow your neighbours to top it up.</a:t>
            </a:r>
          </a:p>
          <a:p>
            <a:endParaRPr lang="en-US" baseline="0" dirty="0" smtClean="0"/>
          </a:p>
          <a:p>
            <a:r>
              <a:rPr lang="en-US" baseline="0" dirty="0" smtClean="0"/>
              <a:t>The more that properties either side are prepared the better chance for survival of all properties from the threat of a fire event. It’s like a herd immunity.</a:t>
            </a:r>
          </a:p>
          <a:p>
            <a:endParaRPr lang="en-US" baseline="0" dirty="0" smtClean="0"/>
          </a:p>
          <a:p>
            <a:r>
              <a:rPr lang="en-US" baseline="0" dirty="0" smtClean="0"/>
              <a:t>Depending on your properties location and time of year, you may need a permit to burn off. Always check with </a:t>
            </a:r>
            <a:r>
              <a:rPr lang="en-US" sz="2000" b="0" i="1" u="none" strike="noStrike" kern="1200" baseline="0" dirty="0" smtClean="0">
                <a:ln>
                  <a:noFill/>
                </a:ln>
                <a:solidFill>
                  <a:srgbClr val="00B0F0"/>
                </a:solidFill>
                <a:effectLst/>
                <a:latin typeface="Arial" pitchFamily="18"/>
                <a:ea typeface="Microsoft YaHei" pitchFamily="2"/>
                <a:cs typeface="Arial" pitchFamily="2"/>
              </a:rPr>
              <a:t>http://www.cfa.vic.gov.au/plan-prepare/burning-off/ </a:t>
            </a:r>
            <a:r>
              <a:rPr lang="en-US" sz="2000" b="0" i="0" u="none" strike="noStrike" kern="1200" baseline="0" dirty="0" smtClean="0">
                <a:ln>
                  <a:noFill/>
                </a:ln>
                <a:effectLst/>
                <a:latin typeface="Arial" pitchFamily="18"/>
                <a:ea typeface="Microsoft YaHei" pitchFamily="2"/>
                <a:cs typeface="Arial" pitchFamily="2"/>
              </a:rPr>
              <a:t>or </a:t>
            </a:r>
            <a:r>
              <a:rPr lang="en-US" sz="2000" b="0" i="1" u="none" strike="noStrike" kern="1200" baseline="0" dirty="0" smtClean="0">
                <a:ln>
                  <a:noFill/>
                </a:ln>
                <a:solidFill>
                  <a:srgbClr val="00B0F0"/>
                </a:solidFill>
                <a:effectLst/>
                <a:latin typeface="Arial" pitchFamily="18"/>
                <a:ea typeface="Microsoft YaHei" pitchFamily="2"/>
                <a:cs typeface="Arial" pitchFamily="2"/>
              </a:rPr>
              <a:t>http://www.colacotway.vic.gov.au/My-property/Fire-and-emergencies/  </a:t>
            </a:r>
            <a:r>
              <a:rPr lang="en-US" sz="2000" b="0" i="0" u="none" strike="noStrike" kern="1200" baseline="0" dirty="0" smtClean="0">
                <a:ln>
                  <a:noFill/>
                </a:ln>
                <a:solidFill>
                  <a:srgbClr val="00B0F0"/>
                </a:solidFill>
                <a:effectLst/>
                <a:latin typeface="Arial" pitchFamily="18"/>
                <a:ea typeface="Microsoft YaHei" pitchFamily="2"/>
                <a:cs typeface="Arial" pitchFamily="2"/>
              </a:rPr>
              <a:t>before beginning</a:t>
            </a:r>
            <a:r>
              <a:rPr lang="en-US" sz="2000" b="0" i="1" u="none" strike="noStrike" kern="1200" baseline="0" dirty="0" smtClean="0">
                <a:ln>
                  <a:noFill/>
                </a:ln>
                <a:solidFill>
                  <a:srgbClr val="00B0F0"/>
                </a:solidFill>
                <a:effectLst/>
                <a:latin typeface="Arial" pitchFamily="18"/>
                <a:ea typeface="Microsoft YaHei" pitchFamily="2"/>
                <a:cs typeface="Arial" pitchFamily="2"/>
              </a:rPr>
              <a:t>.</a:t>
            </a:r>
          </a:p>
          <a:p>
            <a:endParaRPr lang="en-US" sz="2000" b="0" i="1" u="none" strike="noStrike" kern="1200" baseline="0" dirty="0" smtClean="0">
              <a:ln>
                <a:noFill/>
              </a:ln>
              <a:solidFill>
                <a:srgbClr val="00B0F0"/>
              </a:solidFill>
              <a:effectLst/>
              <a:latin typeface="Arial" pitchFamily="18"/>
              <a:ea typeface="Microsoft YaHei" pitchFamily="2"/>
              <a:cs typeface="Arial" pitchFamily="2"/>
            </a:endParaRPr>
          </a:p>
          <a:p>
            <a:r>
              <a:rPr lang="en-US" sz="2000" b="0" i="0" u="none" strike="noStrike" kern="1200" baseline="0" dirty="0" smtClean="0">
                <a:ln>
                  <a:noFill/>
                </a:ln>
                <a:solidFill>
                  <a:srgbClr val="00B0F0"/>
                </a:solidFill>
                <a:effectLst/>
                <a:latin typeface="Arial" pitchFamily="18"/>
                <a:ea typeface="Microsoft YaHei" pitchFamily="2"/>
                <a:cs typeface="Arial" pitchFamily="2"/>
              </a:rPr>
              <a:t>This one above is a good example of mineral earth break and distance from other vegetation. This is the preferred upper limit on size, 2m x 2m and no more than 2m in height. </a:t>
            </a:r>
            <a:endParaRPr lang="en-AU" i="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r>
              <a:rPr lang="en-US" dirty="0" smtClean="0"/>
              <a:t>Properties within the pink</a:t>
            </a:r>
            <a:r>
              <a:rPr lang="en-US" baseline="0" dirty="0" smtClean="0"/>
              <a:t> shaded area are within the Designated Township Area. It is here that the Local Law #2 applies in relation to burning off vegetation.</a:t>
            </a:r>
          </a:p>
          <a:p>
            <a:endParaRPr lang="en-US" baseline="0" dirty="0" smtClean="0"/>
          </a:p>
          <a:p>
            <a:r>
              <a:rPr lang="en-AU" sz="2000" b="1" i="0" u="none" strike="noStrike" kern="1200" dirty="0" smtClean="0">
                <a:ln>
                  <a:noFill/>
                </a:ln>
                <a:effectLst/>
                <a:latin typeface="Arial" pitchFamily="18"/>
                <a:ea typeface="Microsoft YaHei" pitchFamily="2"/>
                <a:cs typeface="Arial" pitchFamily="2"/>
              </a:rPr>
              <a:t>Fire In Open Air and Incinerators Specifically</a:t>
            </a:r>
            <a:endParaRPr lang="en-AU" sz="2400" b="1" i="0" u="none" strike="noStrike" kern="1200" dirty="0" smtClean="0">
              <a:ln>
                <a:noFill/>
              </a:ln>
              <a:effectLst/>
              <a:latin typeface="Arial" pitchFamily="18"/>
              <a:ea typeface="Microsoft YaHei" pitchFamily="2"/>
              <a:cs typeface="Arial" pitchFamily="2"/>
            </a:endParaRPr>
          </a:p>
          <a:p>
            <a:pPr lvl="0"/>
            <a:r>
              <a:rPr lang="en-AU" sz="2000" b="0" i="0" u="none" strike="noStrike" kern="1200" dirty="0" smtClean="0">
                <a:ln>
                  <a:noFill/>
                </a:ln>
                <a:effectLst/>
                <a:latin typeface="Arial" pitchFamily="18"/>
                <a:ea typeface="Microsoft YaHei" pitchFamily="2"/>
                <a:cs typeface="Arial" pitchFamily="2"/>
              </a:rPr>
              <a:t>65. Subject to clause 66, a person must not, in a </a:t>
            </a:r>
            <a:r>
              <a:rPr lang="en-AU" sz="2000" b="0" i="1" u="none" strike="noStrike" kern="1200" dirty="0" smtClean="0">
                <a:ln>
                  <a:noFill/>
                </a:ln>
                <a:effectLst/>
                <a:latin typeface="Arial" pitchFamily="18"/>
                <a:ea typeface="Microsoft YaHei" pitchFamily="2"/>
                <a:cs typeface="Arial" pitchFamily="2"/>
              </a:rPr>
              <a:t>Designated Township Area</a:t>
            </a:r>
            <a:r>
              <a:rPr lang="en-AU" sz="2000" b="0" i="0" u="none" strike="noStrike" kern="1200" dirty="0" smtClean="0">
                <a:ln>
                  <a:noFill/>
                </a:ln>
                <a:effectLst/>
                <a:latin typeface="Arial" pitchFamily="18"/>
                <a:ea typeface="Microsoft YaHei" pitchFamily="2"/>
                <a:cs typeface="Arial" pitchFamily="2"/>
              </a:rPr>
              <a:t> unless given permission to do so by an </a:t>
            </a:r>
            <a:r>
              <a:rPr lang="en-AU" sz="2000" b="0" i="1" u="none" strike="noStrike" kern="1200" dirty="0" smtClean="0">
                <a:ln>
                  <a:noFill/>
                </a:ln>
                <a:effectLst/>
                <a:latin typeface="Arial" pitchFamily="18"/>
                <a:ea typeface="Microsoft YaHei" pitchFamily="2"/>
                <a:cs typeface="Arial" pitchFamily="2"/>
              </a:rPr>
              <a:t>Authorised Officer</a:t>
            </a:r>
            <a:r>
              <a:rPr lang="en-AU" sz="2000" b="0" i="0" u="none" strike="noStrike" kern="1200" dirty="0" smtClean="0">
                <a:ln>
                  <a:noFill/>
                </a:ln>
                <a:effectLst/>
                <a:latin typeface="Arial" pitchFamily="18"/>
                <a:ea typeface="Microsoft YaHei" pitchFamily="2"/>
                <a:cs typeface="Arial" pitchFamily="2"/>
              </a:rPr>
              <a:t>;</a:t>
            </a:r>
            <a:endParaRPr lang="en-AU" sz="2400" b="0" i="0" u="none" strike="noStrike" kern="1200" dirty="0" smtClean="0">
              <a:ln>
                <a:noFill/>
              </a:ln>
              <a:effectLst/>
              <a:latin typeface="Arial" pitchFamily="18"/>
              <a:ea typeface="Microsoft YaHei" pitchFamily="2"/>
              <a:cs typeface="Arial" pitchFamily="2"/>
            </a:endParaRPr>
          </a:p>
          <a:p>
            <a:pPr lvl="1"/>
            <a:r>
              <a:rPr lang="en-AU" sz="1200" kern="1200" dirty="0" smtClean="0">
                <a:solidFill>
                  <a:schemeClr val="tx1"/>
                </a:solidFill>
                <a:effectLst/>
                <a:latin typeface="+mn-lt"/>
                <a:ea typeface="+mn-ea"/>
                <a:cs typeface="+mn-cs"/>
              </a:rPr>
              <a:t>65.1 	light;</a:t>
            </a:r>
            <a:endParaRPr lang="en-AU" sz="14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65.2	allow to be lit; or</a:t>
            </a:r>
            <a:endParaRPr lang="en-AU" sz="14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65.3	allow to remain alight</a:t>
            </a:r>
            <a:endParaRPr lang="en-AU" sz="1400" kern="1200" dirty="0" smtClean="0">
              <a:solidFill>
                <a:schemeClr val="tx1"/>
              </a:solidFill>
              <a:effectLst/>
              <a:latin typeface="+mn-lt"/>
              <a:ea typeface="+mn-ea"/>
              <a:cs typeface="+mn-cs"/>
            </a:endParaRPr>
          </a:p>
          <a:p>
            <a:r>
              <a:rPr lang="en-AU" sz="2000" b="0" i="0" u="none" strike="noStrike" kern="1200" dirty="0" smtClean="0">
                <a:ln>
                  <a:noFill/>
                </a:ln>
                <a:effectLst/>
                <a:latin typeface="Arial" pitchFamily="18"/>
                <a:ea typeface="Microsoft YaHei" pitchFamily="2"/>
                <a:cs typeface="Arial" pitchFamily="2"/>
              </a:rPr>
              <a:t>a fire in the </a:t>
            </a:r>
            <a:r>
              <a:rPr lang="en-AU" sz="2000" b="0" i="1" u="none" strike="noStrike" kern="1200" dirty="0" smtClean="0">
                <a:ln>
                  <a:noFill/>
                </a:ln>
                <a:effectLst/>
                <a:latin typeface="Arial" pitchFamily="18"/>
                <a:ea typeface="Microsoft YaHei" pitchFamily="2"/>
                <a:cs typeface="Arial" pitchFamily="2"/>
              </a:rPr>
              <a:t>open air</a:t>
            </a:r>
            <a:r>
              <a:rPr lang="en-AU" sz="2000" b="0" i="0" u="none" strike="noStrike" kern="1200" dirty="0" smtClean="0">
                <a:ln>
                  <a:noFill/>
                </a:ln>
                <a:effectLst/>
                <a:latin typeface="Arial" pitchFamily="18"/>
                <a:ea typeface="Microsoft YaHei" pitchFamily="2"/>
                <a:cs typeface="Arial" pitchFamily="2"/>
              </a:rPr>
              <a:t> or in an </a:t>
            </a:r>
            <a:r>
              <a:rPr lang="en-AU" sz="2000" b="0" i="1" u="none" strike="noStrike" kern="1200" dirty="0" smtClean="0">
                <a:ln>
                  <a:noFill/>
                </a:ln>
                <a:effectLst/>
                <a:latin typeface="Arial" pitchFamily="18"/>
                <a:ea typeface="Microsoft YaHei" pitchFamily="2"/>
                <a:cs typeface="Arial" pitchFamily="2"/>
              </a:rPr>
              <a:t>incinerator</a:t>
            </a:r>
            <a:r>
              <a:rPr lang="en-AU" sz="2000" b="0" i="0" u="none" strike="noStrike" kern="1200" dirty="0" smtClean="0">
                <a:ln>
                  <a:noFill/>
                </a:ln>
                <a:effectLst/>
                <a:latin typeface="Arial" pitchFamily="18"/>
                <a:ea typeface="Microsoft YaHei" pitchFamily="2"/>
                <a:cs typeface="Arial" pitchFamily="2"/>
              </a:rPr>
              <a:t> on any day, other than a Friday or Saturday between the hours of 10.00am and sunset. </a:t>
            </a:r>
          </a:p>
          <a:p>
            <a:endParaRPr lang="en-US" sz="2000" b="0" i="0" u="none" strike="noStrike" kern="1200" dirty="0" smtClean="0">
              <a:ln>
                <a:noFill/>
              </a:ln>
              <a:effectLst/>
              <a:latin typeface="Arial" pitchFamily="18"/>
              <a:ea typeface="Microsoft YaHei" pitchFamily="2"/>
              <a:cs typeface="Arial" pitchFamily="2"/>
            </a:endParaRPr>
          </a:p>
          <a:p>
            <a:pPr marL="216000" marR="0" indent="-216000" defTabSz="914400" rtl="0" eaLnBrk="1" fontAlgn="auto" latinLnBrk="0" hangingPunct="0">
              <a:lnSpc>
                <a:spcPct val="100000"/>
              </a:lnSpc>
              <a:spcBef>
                <a:spcPts val="0"/>
              </a:spcBef>
              <a:spcAft>
                <a:spcPts val="0"/>
              </a:spcAft>
              <a:buClrTx/>
              <a:buSzTx/>
              <a:buFontTx/>
              <a:buNone/>
              <a:tabLst/>
              <a:defRPr/>
            </a:pPr>
            <a:r>
              <a:rPr lang="en-US" sz="2000" b="0" i="0" u="none" strike="noStrike" kern="1200" dirty="0" smtClean="0">
                <a:ln>
                  <a:noFill/>
                </a:ln>
                <a:effectLst/>
                <a:latin typeface="Arial" pitchFamily="18"/>
                <a:ea typeface="Microsoft YaHei" pitchFamily="2"/>
                <a:cs typeface="Arial" pitchFamily="2"/>
              </a:rPr>
              <a:t>			</a:t>
            </a:r>
            <a:r>
              <a:rPr lang="en-AU" sz="2000" b="1" i="0" u="none" strike="noStrike" kern="1200" dirty="0" smtClean="0">
                <a:ln>
                  <a:noFill/>
                </a:ln>
                <a:effectLst/>
                <a:latin typeface="Arial" pitchFamily="18"/>
                <a:ea typeface="Microsoft YaHei" pitchFamily="2"/>
                <a:cs typeface="Arial" pitchFamily="2"/>
              </a:rPr>
              <a:t>Penalty: A Maximum of 10 Penalty Units</a:t>
            </a:r>
            <a:endParaRPr lang="en-AU" sz="2000" b="0" i="0" u="none" strike="noStrike" kern="1200" dirty="0" smtClean="0">
              <a:ln>
                <a:noFill/>
              </a:ln>
              <a:effectLst/>
              <a:latin typeface="Arial" pitchFamily="18"/>
              <a:ea typeface="Microsoft YaHei" pitchFamily="2"/>
              <a:cs typeface="Arial" pitchFamily="2"/>
            </a:endParaRPr>
          </a:p>
          <a:p>
            <a:endParaRPr lang="en-US" sz="2400" b="0" i="0" u="none" strike="noStrike" kern="1200" dirty="0" smtClean="0">
              <a:ln>
                <a:noFill/>
              </a:ln>
              <a:effectLst/>
              <a:latin typeface="Arial" pitchFamily="18"/>
              <a:ea typeface="Microsoft YaHei" pitchFamily="2"/>
              <a:cs typeface="Arial" pitchFamily="2"/>
            </a:endParaRPr>
          </a:p>
          <a:p>
            <a:r>
              <a:rPr lang="en-AU" sz="2000" b="1" i="0" u="none" strike="noStrike" kern="1200" dirty="0" smtClean="0">
                <a:ln>
                  <a:noFill/>
                </a:ln>
                <a:effectLst/>
                <a:latin typeface="Arial" pitchFamily="18"/>
                <a:ea typeface="Microsoft YaHei" pitchFamily="2"/>
                <a:cs typeface="Arial" pitchFamily="2"/>
              </a:rPr>
              <a:t>Fire Danger Days</a:t>
            </a:r>
            <a:endParaRPr lang="en-AU" sz="2400" b="1" i="0" u="none" strike="noStrike" kern="1200" dirty="0" smtClean="0">
              <a:ln>
                <a:noFill/>
              </a:ln>
              <a:effectLst/>
              <a:latin typeface="Arial" pitchFamily="18"/>
              <a:ea typeface="Microsoft YaHei" pitchFamily="2"/>
              <a:cs typeface="Arial" pitchFamily="2"/>
            </a:endParaRPr>
          </a:p>
          <a:p>
            <a:pPr lvl="0"/>
            <a:r>
              <a:rPr lang="en-AU" sz="2000" b="0" i="0" u="none" strike="noStrike" kern="1200" dirty="0" smtClean="0">
                <a:ln>
                  <a:noFill/>
                </a:ln>
                <a:effectLst/>
                <a:latin typeface="Arial" pitchFamily="18"/>
                <a:ea typeface="Microsoft YaHei" pitchFamily="2"/>
                <a:cs typeface="Arial" pitchFamily="2"/>
              </a:rPr>
              <a:t>67. Nothing in clause 66 authorises a person to light a fire or allow to be lit or remain alight, or exempts a person from complying with clause 65 in respect of lighting a fire or allowing a fire to be lit or remain alight, if the fire is or has been lit:</a:t>
            </a:r>
            <a:endParaRPr lang="en-AU" sz="2400" b="0" i="0" u="none" strike="noStrike" kern="1200" dirty="0" smtClean="0">
              <a:ln>
                <a:noFill/>
              </a:ln>
              <a:effectLst/>
              <a:latin typeface="Arial" pitchFamily="18"/>
              <a:ea typeface="Microsoft YaHei" pitchFamily="2"/>
              <a:cs typeface="Arial" pitchFamily="2"/>
            </a:endParaRPr>
          </a:p>
          <a:p>
            <a:pPr lvl="1"/>
            <a:r>
              <a:rPr lang="en-AU" sz="1200" kern="1200" dirty="0" smtClean="0">
                <a:solidFill>
                  <a:schemeClr val="tx1"/>
                </a:solidFill>
                <a:effectLst/>
                <a:latin typeface="+mn-lt"/>
                <a:ea typeface="+mn-ea"/>
                <a:cs typeface="+mn-cs"/>
              </a:rPr>
              <a:t>67.1 	during a </a:t>
            </a:r>
            <a:r>
              <a:rPr lang="en-AU" sz="1200" i="1" kern="1200" dirty="0" smtClean="0">
                <a:solidFill>
                  <a:schemeClr val="tx1"/>
                </a:solidFill>
                <a:effectLst/>
                <a:latin typeface="+mn-lt"/>
                <a:ea typeface="+mn-ea"/>
                <a:cs typeface="+mn-cs"/>
              </a:rPr>
              <a:t>Fire Danger Period</a:t>
            </a:r>
            <a:r>
              <a:rPr lang="en-AU" sz="1200" kern="1200" dirty="0" smtClean="0">
                <a:solidFill>
                  <a:schemeClr val="tx1"/>
                </a:solidFill>
                <a:effectLst/>
                <a:latin typeface="+mn-lt"/>
                <a:ea typeface="+mn-ea"/>
                <a:cs typeface="+mn-cs"/>
              </a:rPr>
              <a:t>;</a:t>
            </a:r>
            <a:endParaRPr lang="en-AU" sz="14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67.2	on a </a:t>
            </a:r>
            <a:r>
              <a:rPr lang="en-AU" sz="1200" i="1" kern="1200" dirty="0" smtClean="0">
                <a:solidFill>
                  <a:schemeClr val="tx1"/>
                </a:solidFill>
                <a:effectLst/>
                <a:latin typeface="+mn-lt"/>
                <a:ea typeface="+mn-ea"/>
                <a:cs typeface="+mn-cs"/>
              </a:rPr>
              <a:t>Total Fire Ban Day</a:t>
            </a:r>
            <a:r>
              <a:rPr lang="en-AU" sz="1200" kern="1200" dirty="0" smtClean="0">
                <a:solidFill>
                  <a:schemeClr val="tx1"/>
                </a:solidFill>
                <a:effectLst/>
                <a:latin typeface="+mn-lt"/>
                <a:ea typeface="+mn-ea"/>
                <a:cs typeface="+mn-cs"/>
              </a:rPr>
              <a:t>; or</a:t>
            </a:r>
            <a:endParaRPr lang="en-AU" sz="14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67.3	on an </a:t>
            </a:r>
            <a:r>
              <a:rPr lang="en-AU" sz="1200" i="1" kern="1200" dirty="0" smtClean="0">
                <a:solidFill>
                  <a:schemeClr val="tx1"/>
                </a:solidFill>
                <a:effectLst/>
                <a:latin typeface="+mn-lt"/>
                <a:ea typeface="+mn-ea"/>
                <a:cs typeface="+mn-cs"/>
              </a:rPr>
              <a:t>EPA Alert Day</a:t>
            </a:r>
            <a:r>
              <a:rPr lang="en-AU" sz="1200" kern="1200" dirty="0" smtClean="0">
                <a:solidFill>
                  <a:schemeClr val="tx1"/>
                </a:solidFill>
                <a:effectLst/>
                <a:latin typeface="+mn-lt"/>
                <a:ea typeface="+mn-ea"/>
                <a:cs typeface="+mn-cs"/>
              </a:rPr>
              <a:t>.</a:t>
            </a:r>
            <a:endParaRPr lang="en-AU" sz="1400" kern="1200" dirty="0" smtClean="0">
              <a:solidFill>
                <a:schemeClr val="tx1"/>
              </a:solidFill>
              <a:effectLst/>
              <a:latin typeface="+mn-lt"/>
              <a:ea typeface="+mn-ea"/>
              <a:cs typeface="+mn-cs"/>
            </a:endParaRPr>
          </a:p>
          <a:p>
            <a:endParaRPr lang="en-US" sz="2400" b="0" i="0" u="none" strike="noStrike" kern="1200" dirty="0" smtClean="0">
              <a:ln>
                <a:noFill/>
              </a:ln>
              <a:effectLst/>
              <a:latin typeface="Arial" pitchFamily="18"/>
              <a:ea typeface="Microsoft YaHei" pitchFamily="2"/>
              <a:cs typeface="Arial" pitchFamily="2"/>
            </a:endParaRPr>
          </a:p>
          <a:p>
            <a:pPr marL="216000" marR="0" indent="-216000" defTabSz="914400" rtl="0" eaLnBrk="1" fontAlgn="auto" latinLnBrk="0" hangingPunct="0">
              <a:lnSpc>
                <a:spcPct val="100000"/>
              </a:lnSpc>
              <a:spcBef>
                <a:spcPts val="0"/>
              </a:spcBef>
              <a:spcAft>
                <a:spcPts val="0"/>
              </a:spcAft>
              <a:buClrTx/>
              <a:buSzTx/>
              <a:buFontTx/>
              <a:buNone/>
              <a:tabLst/>
              <a:defRPr/>
            </a:pPr>
            <a:r>
              <a:rPr lang="en-US" sz="2400" b="0" i="0" u="none" strike="noStrike" kern="1200" dirty="0" smtClean="0">
                <a:ln>
                  <a:noFill/>
                </a:ln>
                <a:effectLst/>
                <a:latin typeface="Arial" pitchFamily="18"/>
                <a:ea typeface="Microsoft YaHei" pitchFamily="2"/>
                <a:cs typeface="Arial" pitchFamily="2"/>
              </a:rPr>
              <a:t>			</a:t>
            </a:r>
            <a:r>
              <a:rPr lang="en-AU" sz="2000" b="1" i="0" u="none" strike="noStrike" kern="1200" dirty="0" smtClean="0">
                <a:ln>
                  <a:noFill/>
                </a:ln>
                <a:effectLst/>
                <a:latin typeface="Arial" pitchFamily="18"/>
                <a:ea typeface="Microsoft YaHei" pitchFamily="2"/>
                <a:cs typeface="Arial" pitchFamily="2"/>
              </a:rPr>
              <a:t>Penalty: A Maximum of 10 Penalty Units</a:t>
            </a:r>
            <a:endParaRPr lang="en-AU" sz="2000" b="0" i="0" u="none" strike="noStrike" kern="1200" dirty="0" smtClean="0">
              <a:ln>
                <a:noFill/>
              </a:ln>
              <a:effectLst/>
              <a:latin typeface="Arial" pitchFamily="18"/>
              <a:ea typeface="Microsoft YaHei" pitchFamily="2"/>
              <a:cs typeface="Arial" pitchFamily="2"/>
            </a:endParaRPr>
          </a:p>
          <a:p>
            <a:endParaRPr lang="en-US" sz="2400" b="0" i="0" u="none" strike="noStrike" kern="1200" dirty="0" smtClean="0">
              <a:ln>
                <a:noFill/>
              </a:ln>
              <a:effectLst/>
              <a:latin typeface="Arial" pitchFamily="18"/>
              <a:ea typeface="Microsoft YaHei" pitchFamily="2"/>
              <a:cs typeface="Arial" pitchFamily="2"/>
            </a:endParaRPr>
          </a:p>
          <a:p>
            <a:r>
              <a:rPr lang="en-US" sz="2400" b="0" i="0" u="none" strike="noStrike" kern="1200" dirty="0" smtClean="0">
                <a:ln>
                  <a:noFill/>
                </a:ln>
                <a:effectLst/>
                <a:latin typeface="Arial" pitchFamily="18"/>
                <a:ea typeface="Microsoft YaHei" pitchFamily="2"/>
                <a:cs typeface="Arial" pitchFamily="2"/>
              </a:rPr>
              <a:t>With the differences in conditions across the Shire there may be an opportunity</a:t>
            </a:r>
            <a:r>
              <a:rPr lang="en-US" sz="2400" b="0" i="0" u="none" strike="noStrike" kern="1200" baseline="0" dirty="0" smtClean="0">
                <a:ln>
                  <a:noFill/>
                </a:ln>
                <a:effectLst/>
                <a:latin typeface="Arial" pitchFamily="18"/>
                <a:ea typeface="Microsoft YaHei" pitchFamily="2"/>
                <a:cs typeface="Arial" pitchFamily="2"/>
              </a:rPr>
              <a:t> to have some permits issued for burning off </a:t>
            </a:r>
            <a:r>
              <a:rPr lang="en-US" sz="2400" b="0" i="1" u="none" strike="noStrike" kern="1200" baseline="0" dirty="0" smtClean="0">
                <a:ln>
                  <a:noFill/>
                </a:ln>
                <a:effectLst/>
                <a:latin typeface="Arial" pitchFamily="18"/>
                <a:ea typeface="Microsoft YaHei" pitchFamily="2"/>
                <a:cs typeface="Arial" pitchFamily="2"/>
              </a:rPr>
              <a:t>where it is safe and necessary</a:t>
            </a:r>
            <a:r>
              <a:rPr lang="en-US" sz="2400" b="0" i="0" u="none" strike="noStrike" kern="1200" baseline="0" dirty="0" smtClean="0">
                <a:ln>
                  <a:noFill/>
                </a:ln>
                <a:effectLst/>
                <a:latin typeface="Arial" pitchFamily="18"/>
                <a:ea typeface="Microsoft YaHei" pitchFamily="2"/>
                <a:cs typeface="Arial" pitchFamily="2"/>
              </a:rPr>
              <a:t>.</a:t>
            </a:r>
            <a:endParaRPr lang="en-US" sz="2400" b="0" i="0" u="none" strike="noStrike" kern="1200" dirty="0" smtClean="0">
              <a:ln>
                <a:noFill/>
              </a:ln>
              <a:effectLst/>
              <a:latin typeface="Arial" pitchFamily="18"/>
              <a:ea typeface="Microsoft YaHei" pitchFamily="2"/>
              <a:cs typeface="Arial" pitchFamily="2"/>
            </a:endParaRPr>
          </a:p>
          <a:p>
            <a:endParaRPr lang="en-US" sz="2400" b="0" i="0" u="none" strike="noStrike" kern="1200" baseline="0" dirty="0" smtClean="0">
              <a:ln>
                <a:noFill/>
              </a:ln>
              <a:effectLst/>
              <a:latin typeface="Arial" pitchFamily="18"/>
              <a:ea typeface="Microsoft YaHei" pitchFamily="2"/>
              <a:cs typeface="Arial" pitchFamily="2"/>
            </a:endParaRPr>
          </a:p>
          <a:p>
            <a:r>
              <a:rPr lang="en-US" sz="2400" b="0" i="0" u="none" strike="noStrike" kern="1200" baseline="0" dirty="0" smtClean="0">
                <a:ln>
                  <a:noFill/>
                </a:ln>
                <a:effectLst/>
                <a:latin typeface="Arial" pitchFamily="18"/>
                <a:ea typeface="Microsoft YaHei" pitchFamily="2"/>
                <a:cs typeface="Arial" pitchFamily="2"/>
              </a:rPr>
              <a:t>Please refer to </a:t>
            </a:r>
            <a:r>
              <a:rPr lang="en-US" sz="2400" b="0" i="1" u="none" strike="noStrike" kern="1200" baseline="0" dirty="0" smtClean="0">
                <a:ln>
                  <a:noFill/>
                </a:ln>
                <a:solidFill>
                  <a:srgbClr val="00B0F0"/>
                </a:solidFill>
                <a:effectLst/>
                <a:latin typeface="Arial" pitchFamily="18"/>
                <a:ea typeface="Microsoft YaHei" pitchFamily="2"/>
                <a:cs typeface="Arial" pitchFamily="2"/>
              </a:rPr>
              <a:t>http://www.cfa.vic.gov.au/plan-prepare/burning-off/ </a:t>
            </a:r>
            <a:r>
              <a:rPr lang="en-US" sz="2400" b="0" i="0" u="none" strike="noStrike" kern="1200" baseline="0" dirty="0" smtClean="0">
                <a:ln>
                  <a:noFill/>
                </a:ln>
                <a:effectLst/>
                <a:latin typeface="Arial" pitchFamily="18"/>
                <a:ea typeface="Microsoft YaHei" pitchFamily="2"/>
                <a:cs typeface="Arial" pitchFamily="2"/>
              </a:rPr>
              <a:t>or </a:t>
            </a:r>
            <a:r>
              <a:rPr lang="en-US" sz="2400" b="0" i="1" u="none" strike="noStrike" kern="1200" baseline="0" dirty="0" smtClean="0">
                <a:ln>
                  <a:noFill/>
                </a:ln>
                <a:solidFill>
                  <a:srgbClr val="00B0F0"/>
                </a:solidFill>
                <a:effectLst/>
                <a:latin typeface="Arial" pitchFamily="18"/>
                <a:ea typeface="Microsoft YaHei" pitchFamily="2"/>
                <a:cs typeface="Arial" pitchFamily="2"/>
              </a:rPr>
              <a:t>http://www.colacotway.vic.gov.au/My-property/Fire-and-emergencies/ </a:t>
            </a:r>
            <a:r>
              <a:rPr lang="en-US" sz="2400" b="0" i="0" u="none" strike="noStrike" kern="1200" baseline="0" dirty="0" smtClean="0">
                <a:ln>
                  <a:noFill/>
                </a:ln>
                <a:solidFill>
                  <a:srgbClr val="00B0F0"/>
                </a:solidFill>
                <a:effectLst/>
                <a:latin typeface="Arial" pitchFamily="18"/>
                <a:ea typeface="Microsoft YaHei" pitchFamily="2"/>
                <a:cs typeface="Arial" pitchFamily="2"/>
              </a:rPr>
              <a:t>for further details about how to burn, conditions that may apply or permits that may be required.</a:t>
            </a:r>
          </a:p>
          <a:p>
            <a:endParaRPr lang="en-US" sz="2400" b="0" i="0" u="none" strike="noStrike" kern="1200" baseline="0" dirty="0" smtClean="0">
              <a:ln>
                <a:noFill/>
              </a:ln>
              <a:solidFill>
                <a:srgbClr val="00B0F0"/>
              </a:solidFill>
              <a:effectLst/>
              <a:latin typeface="Arial" pitchFamily="18"/>
              <a:ea typeface="Microsoft YaHei" pitchFamily="2"/>
              <a:cs typeface="Arial" pitchFamily="2"/>
            </a:endParaRPr>
          </a:p>
          <a:p>
            <a:endParaRPr lang="en-AU" i="0" dirty="0">
              <a:solidFill>
                <a:srgbClr val="00B0F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pPr marL="216000" marR="0" indent="-216000" defTabSz="914400" rtl="0" eaLnBrk="1" fontAlgn="auto" latinLnBrk="0" hangingPunct="0">
              <a:lnSpc>
                <a:spcPct val="100000"/>
              </a:lnSpc>
              <a:spcBef>
                <a:spcPts val="0"/>
              </a:spcBef>
              <a:spcAft>
                <a:spcPts val="0"/>
              </a:spcAft>
              <a:buClrTx/>
              <a:buSzTx/>
              <a:buFontTx/>
              <a:buNone/>
              <a:tabLst/>
              <a:defRPr/>
            </a:pPr>
            <a:r>
              <a:rPr lang="en-US" sz="2800" dirty="0" smtClean="0"/>
              <a:t>Unregistered burn-offs can cause CFA brigades to be called out unnecessarily. And it is not just unregistered burns, poorly prepared or unattended fires can turn from fuel</a:t>
            </a:r>
            <a:r>
              <a:rPr lang="en-US" sz="2800" baseline="0" dirty="0" smtClean="0"/>
              <a:t> reduction burns to a house reduction burn!</a:t>
            </a:r>
          </a:p>
          <a:p>
            <a:pPr marL="216000" marR="0" indent="-216000" defTabSz="914400" rtl="0" eaLnBrk="1" fontAlgn="auto" latinLnBrk="0" hangingPunct="0">
              <a:lnSpc>
                <a:spcPct val="100000"/>
              </a:lnSpc>
              <a:spcBef>
                <a:spcPts val="0"/>
              </a:spcBef>
              <a:spcAft>
                <a:spcPts val="0"/>
              </a:spcAft>
              <a:buClrTx/>
              <a:buSzTx/>
              <a:buFontTx/>
              <a:buNone/>
              <a:tabLst/>
              <a:defRPr/>
            </a:pPr>
            <a:endParaRPr lang="en-US" sz="2800" baseline="0" dirty="0" smtClean="0"/>
          </a:p>
          <a:p>
            <a:pPr marL="216000" marR="0" indent="-216000" defTabSz="914400" rtl="0" eaLnBrk="1" fontAlgn="auto" latinLnBrk="0" hangingPunct="0">
              <a:lnSpc>
                <a:spcPct val="100000"/>
              </a:lnSpc>
              <a:spcBef>
                <a:spcPts val="0"/>
              </a:spcBef>
              <a:spcAft>
                <a:spcPts val="0"/>
              </a:spcAft>
              <a:buClrTx/>
              <a:buSzTx/>
              <a:buFontTx/>
              <a:buNone/>
              <a:tabLst/>
              <a:defRPr/>
            </a:pPr>
            <a:r>
              <a:rPr lang="en-US" sz="2800" baseline="0" dirty="0" smtClean="0"/>
              <a:t>No vertical or horizontal fuel breaks – no water supply – no supervision – too much fine surface fuel (the ribbon bark &amp; grass) – too much heavy fuel (the tree and woodpile!).</a:t>
            </a:r>
            <a:endParaRPr lang="en-US" dirty="0" smtClean="0"/>
          </a:p>
          <a:p>
            <a:endParaRPr lang="en-US" dirty="0" smtClean="0"/>
          </a:p>
          <a:p>
            <a:r>
              <a:rPr lang="en-US" b="1" dirty="0" smtClean="0"/>
              <a:t>Before burning off:</a:t>
            </a:r>
          </a:p>
          <a:p>
            <a:r>
              <a:rPr lang="en-US" sz="2400" i="1" dirty="0" smtClean="0"/>
              <a:t>Check and follow local regulations or laws set down by CFA or your local council.</a:t>
            </a:r>
          </a:p>
          <a:p>
            <a:r>
              <a:rPr lang="en-US" dirty="0" smtClean="0"/>
              <a:t>Notify neighbours at least two hours before starting the burn.</a:t>
            </a:r>
          </a:p>
          <a:p>
            <a:r>
              <a:rPr lang="en-US" dirty="0" smtClean="0"/>
              <a:t>Notify the Emergency Services Telecommunications Authority (ESTA) on 1800 668 511.</a:t>
            </a:r>
          </a:p>
          <a:p>
            <a:r>
              <a:rPr lang="en-US" dirty="0" smtClean="0"/>
              <a:t>Check the weather forecast for the day of the burn and a few days afterwards.</a:t>
            </a:r>
          </a:p>
          <a:p>
            <a:r>
              <a:rPr lang="en-US" dirty="0" smtClean="0"/>
              <a:t>Check the fuel moisture conditions.</a:t>
            </a:r>
          </a:p>
          <a:p>
            <a:r>
              <a:rPr lang="en-US" dirty="0" smtClean="0"/>
              <a:t>Establish a fire break of no less than three metres cleared of all flammable material</a:t>
            </a:r>
            <a:r>
              <a:rPr lang="en-US" baseline="0" dirty="0" smtClean="0"/>
              <a:t> (including vertically).</a:t>
            </a:r>
            <a:endParaRPr lang="en-US" dirty="0" smtClean="0"/>
          </a:p>
          <a:p>
            <a:r>
              <a:rPr lang="en-US" dirty="0" smtClean="0"/>
              <a:t>Make sure there are enough people to monitor, contain and extinguish the burn safely and effectively.</a:t>
            </a:r>
          </a:p>
          <a:p>
            <a:r>
              <a:rPr lang="en-US" dirty="0" smtClean="0"/>
              <a:t>ABUNDANCE OF WATER.</a:t>
            </a:r>
          </a:p>
          <a:p>
            <a:endParaRPr lang="en-US" dirty="0" smtClean="0"/>
          </a:p>
          <a:p>
            <a:r>
              <a:rPr lang="en-US" b="1" dirty="0" smtClean="0"/>
              <a:t>Register your burn-off</a:t>
            </a:r>
          </a:p>
          <a:p>
            <a:r>
              <a:rPr lang="en-US" dirty="0" smtClean="0"/>
              <a:t>All burn-offs should be registered with ESTA on 1800 668 511.</a:t>
            </a:r>
          </a:p>
          <a:p>
            <a:endParaRPr lang="en-US" dirty="0" smtClean="0"/>
          </a:p>
          <a:p>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r>
              <a:rPr lang="en-US" dirty="0" smtClean="0"/>
              <a:t>The section</a:t>
            </a:r>
            <a:r>
              <a:rPr lang="en-US" baseline="0" dirty="0" smtClean="0"/>
              <a:t> above is an extract from the Country Fire Authority Act 1958 No.6228.</a:t>
            </a:r>
          </a:p>
          <a:p>
            <a:endParaRPr lang="en-US" baseline="0" dirty="0" smtClean="0"/>
          </a:p>
          <a:p>
            <a:r>
              <a:rPr lang="en-US" baseline="0" dirty="0" smtClean="0"/>
              <a:t>This just states that each municipality across Victoria must appoint a Municipal Fire Prevention Officer. At Colac Otway Shire the role is part of the overall responsibilities of the Fire Awareness Officer.</a:t>
            </a:r>
          </a:p>
          <a:p>
            <a:endParaRPr lang="en-US" baseline="0" dirty="0" smtClean="0"/>
          </a:p>
          <a:p>
            <a:r>
              <a:rPr lang="en-US" baseline="0" dirty="0" smtClean="0"/>
              <a:t>The reasoning for the role can be traced back to the Royal Commission, by Judge Stretton, in to the January 1939 fires that swept across vast areas of Victoria. </a:t>
            </a:r>
          </a:p>
          <a:p>
            <a:endParaRPr lang="en-US" baseline="0" dirty="0" smtClean="0"/>
          </a:p>
          <a:p>
            <a:r>
              <a:rPr lang="en-US" baseline="0" dirty="0" smtClean="0"/>
              <a:t>“take all practicable steps to prevent the occurrence of fire on any land vested in it and to acquire such apparatus as may be necessary for the purpose”.</a:t>
            </a:r>
          </a:p>
          <a:p>
            <a:endParaRPr lang="en-US" baseline="0" dirty="0" smtClean="0"/>
          </a:p>
          <a:p>
            <a:r>
              <a:rPr lang="en-US" dirty="0" smtClean="0"/>
              <a:t>Originally known as the “proper officer”.</a:t>
            </a:r>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r>
              <a:rPr lang="en-US" dirty="0" smtClean="0"/>
              <a:t>The section</a:t>
            </a:r>
            <a:r>
              <a:rPr lang="en-US" baseline="0" dirty="0" smtClean="0"/>
              <a:t> above is an extract from the Country Fire Authority Act 1958 No.6228.</a:t>
            </a:r>
          </a:p>
          <a:p>
            <a:endParaRPr lang="en-US" baseline="0" dirty="0" smtClean="0"/>
          </a:p>
          <a:p>
            <a:r>
              <a:rPr lang="en-US" baseline="0" dirty="0" smtClean="0"/>
              <a:t>This provides the officer with the power to (at any time) direct the removal of fire hazards on private property (not a public authority) within the shire. It requires the officer to form an opinion that without the removal of the hazards that there is, or maybe, a threat to life or property.</a:t>
            </a:r>
          </a:p>
          <a:p>
            <a:endParaRPr lang="en-US" baseline="0" dirty="0" smtClean="0"/>
          </a:p>
          <a:p>
            <a:r>
              <a:rPr lang="en-US" baseline="0" dirty="0" smtClean="0"/>
              <a:t>Key words – nature, composition (arrangement), condition or location.</a:t>
            </a:r>
          </a:p>
          <a:p>
            <a:endParaRPr lang="en-US" baseline="0" dirty="0" smtClean="0"/>
          </a:p>
          <a:p>
            <a:r>
              <a:rPr lang="en-US" baseline="0" dirty="0" smtClean="0"/>
              <a:t>Not just a subjective view, there is a prescribed process and a reliance on experience and training to assess potential level of threat to life or property.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r>
              <a:rPr lang="en-US" dirty="0" smtClean="0"/>
              <a:t>The section</a:t>
            </a:r>
            <a:r>
              <a:rPr lang="en-US" baseline="0" dirty="0" smtClean="0"/>
              <a:t> above is an extract from the Country Fire Authority Act 1958 No.6228.</a:t>
            </a:r>
          </a:p>
          <a:p>
            <a:endParaRPr lang="en-US" baseline="0" dirty="0" smtClean="0"/>
          </a:p>
          <a:p>
            <a:r>
              <a:rPr lang="en-US" baseline="0" dirty="0" smtClean="0"/>
              <a:t>Section 41D is Compliance with a fire prevention notice and if a person has not complied with the notice then s41E (3) outlines the infringement for an offence against 41D.</a:t>
            </a:r>
          </a:p>
          <a:p>
            <a:endParaRPr lang="en-US" baseline="0" dirty="0" smtClean="0"/>
          </a:p>
          <a:p>
            <a:r>
              <a:rPr lang="en-US" baseline="0" dirty="0" smtClean="0"/>
              <a:t>Simply – if the FPN is not complied with it is a $1585.70 infringement. This is set high because it is a serious offence. It is also more relevant to those who </a:t>
            </a:r>
            <a:r>
              <a:rPr lang="en-US" b="1" i="1" baseline="0" dirty="0" smtClean="0"/>
              <a:t>won’t </a:t>
            </a:r>
            <a:r>
              <a:rPr lang="en-US" baseline="0" dirty="0" smtClean="0"/>
              <a:t>comply with the notice as opposed to those who </a:t>
            </a:r>
            <a:r>
              <a:rPr lang="en-US" b="1" i="1" baseline="0" dirty="0" smtClean="0"/>
              <a:t>can’t.</a:t>
            </a:r>
          </a:p>
          <a:p>
            <a:endParaRPr lang="en-US" b="1" i="1" baseline="0" dirty="0" smtClean="0"/>
          </a:p>
          <a:p>
            <a:r>
              <a:rPr lang="en-US" b="0" i="0" baseline="0" dirty="0" smtClean="0"/>
              <a:t>If someone makes contact with me and says, for example “I booked a contractor but is not available till after (due date)”, then we can work through that. When in doubt contact the issuing officer or shire.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r>
              <a:rPr lang="en-US" dirty="0" smtClean="0"/>
              <a:t>Courtesy of the Bushfire &amp; Natural Hazards CRC (Cooperative Research</a:t>
            </a:r>
            <a:r>
              <a:rPr lang="en-US" baseline="0" dirty="0" smtClean="0"/>
              <a:t> Centre).</a:t>
            </a:r>
          </a:p>
          <a:p>
            <a:endParaRPr lang="en-US" baseline="0" dirty="0" smtClean="0"/>
          </a:p>
          <a:p>
            <a:r>
              <a:rPr lang="en-US" baseline="0" dirty="0" smtClean="0"/>
              <a:t>At this time of year the inevitable question is asked, “What kind of fire season are we in for this year?”</a:t>
            </a:r>
          </a:p>
          <a:p>
            <a:endParaRPr lang="en-US" baseline="0" dirty="0" smtClean="0"/>
          </a:p>
          <a:p>
            <a:r>
              <a:rPr lang="en-US" baseline="0" dirty="0" smtClean="0"/>
              <a:t>We live in one of the most fire prone areas in the world – we are always going to be under threat. </a:t>
            </a:r>
          </a:p>
          <a:p>
            <a:endParaRPr lang="en-US" baseline="0" dirty="0" smtClean="0"/>
          </a:p>
          <a:p>
            <a:r>
              <a:rPr lang="en-US" baseline="0" dirty="0" smtClean="0"/>
              <a:t>This shows most of eastern Victoria as above normal (in red) with the rest of Victoria as normal (yellow). The change is just about though the eastern part of Colac Otway Shire and hits the coast around Apollo Bay. This is based on recent weather conditions, status of vegetation growth and fuel loads, and the potential with the long term weather forecasts to affect the current conditions.</a:t>
            </a:r>
          </a:p>
          <a:p>
            <a:endParaRPr lang="en-US" baseline="0" dirty="0" smtClean="0"/>
          </a:p>
          <a:p>
            <a:r>
              <a:rPr lang="en-US" baseline="0" dirty="0" smtClean="0"/>
              <a:t>As a result East Gippsland &amp; Wellington Shires are both already in the declared Fire Danger Period. There is also a 8000ha (contained) fire already in the east near Buchan. </a:t>
            </a:r>
          </a:p>
          <a:p>
            <a:endParaRPr lang="en-US" baseline="0" dirty="0" smtClean="0"/>
          </a:p>
          <a:p>
            <a:r>
              <a:rPr lang="en-US" baseline="0" dirty="0" smtClean="0"/>
              <a:t>There is no news as yet on the timing for Region 6. Keep an eye on local media and </a:t>
            </a:r>
            <a:r>
              <a:rPr lang="en-US" i="1" baseline="0" dirty="0" smtClean="0"/>
              <a:t>http://www.cfa.vic.gov.au/warnings-restrictions/south-west-fire-district/.</a:t>
            </a:r>
          </a:p>
          <a:p>
            <a:endParaRPr lang="en-US" i="1" baseline="0" dirty="0" smtClean="0"/>
          </a:p>
          <a:p>
            <a:endParaRPr lang="en-US" i="0" baseline="0" dirty="0" smtClean="0"/>
          </a:p>
          <a:p>
            <a:endParaRPr lang="en-US" baseline="0" dirty="0" smtClean="0"/>
          </a:p>
          <a:p>
            <a:endParaRPr lang="en-US" baseline="0" dirty="0" smtClean="0"/>
          </a:p>
          <a:p>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r>
              <a:rPr lang="en-US" dirty="0" smtClean="0"/>
              <a:t>So what will I be looking</a:t>
            </a:r>
            <a:r>
              <a:rPr lang="en-US" baseline="0" dirty="0" smtClean="0"/>
              <a:t> for and issuing Fire Prevention Notices for…</a:t>
            </a:r>
          </a:p>
          <a:p>
            <a:endParaRPr lang="en-US" baseline="0" dirty="0" smtClean="0"/>
          </a:p>
          <a:p>
            <a:r>
              <a:rPr lang="en-US" baseline="0" dirty="0" smtClean="0"/>
              <a:t>Yep you get a notice…</a:t>
            </a:r>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r>
              <a:rPr lang="en-US" dirty="0" smtClean="0"/>
              <a:t>You get a notice…</a:t>
            </a:r>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r>
              <a:rPr lang="en-US" dirty="0" smtClean="0"/>
              <a:t>You both get a notice…</a:t>
            </a:r>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r>
              <a:rPr lang="en-US" dirty="0" smtClean="0"/>
              <a:t>Oh my… </a:t>
            </a:r>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pPr lvl="0"/>
            <a:fld id="{18341032-1F22-48A1-9A75-36A2BA3F9230}" type="datetime1">
              <a:rPr lang="en-AU" smtClean="0"/>
              <a:pPr lvl="0"/>
              <a:t>24/10/17</a:t>
            </a:fld>
            <a:endParaRPr lang="en-AU"/>
          </a:p>
        </p:txBody>
      </p:sp>
      <p:sp>
        <p:nvSpPr>
          <p:cNvPr id="5" name="Footer Placeholder 4"/>
          <p:cNvSpPr>
            <a:spLocks noGrp="1"/>
          </p:cNvSpPr>
          <p:nvPr>
            <p:ph type="ftr" sz="quarter" idx="11"/>
          </p:nvPr>
        </p:nvSpPr>
        <p:spPr/>
        <p:txBody>
          <a:bodyPr/>
          <a:lstStyle/>
          <a:p>
            <a:pPr lvl="0"/>
            <a:endParaRPr lang="en-AU"/>
          </a:p>
        </p:txBody>
      </p:sp>
      <p:sp>
        <p:nvSpPr>
          <p:cNvPr id="6" name="Slide Number Placeholder 5"/>
          <p:cNvSpPr>
            <a:spLocks noGrp="1"/>
          </p:cNvSpPr>
          <p:nvPr>
            <p:ph type="sldNum" sz="quarter" idx="12"/>
          </p:nvPr>
        </p:nvSpPr>
        <p:spPr/>
        <p:txBody>
          <a:bodyPr/>
          <a:lstStyle/>
          <a:p>
            <a:pPr lvl="0"/>
            <a:fld id="{10E6134A-AB2F-4473-A988-11966605BF72}" type="slidenum">
              <a:t>‹#›</a:t>
            </a:fld>
            <a:endParaRPr lang="en-AU"/>
          </a:p>
        </p:txBody>
      </p:sp>
    </p:spTree>
    <p:extLst>
      <p:ext uri="{BB962C8B-B14F-4D97-AF65-F5344CB8AC3E}">
        <p14:creationId xmlns:p14="http://schemas.microsoft.com/office/powerpoint/2010/main" val="1400533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pPr lvl="0"/>
            <a:fld id="{18341032-1F22-48A1-9A75-36A2BA3F9230}" type="datetime1">
              <a:rPr lang="en-AU" smtClean="0"/>
              <a:pPr lvl="0"/>
              <a:t>24/10/17</a:t>
            </a:fld>
            <a:endParaRPr lang="en-AU"/>
          </a:p>
        </p:txBody>
      </p:sp>
      <p:sp>
        <p:nvSpPr>
          <p:cNvPr id="5" name="Footer Placeholder 4"/>
          <p:cNvSpPr>
            <a:spLocks noGrp="1"/>
          </p:cNvSpPr>
          <p:nvPr>
            <p:ph type="ftr" sz="quarter" idx="11"/>
          </p:nvPr>
        </p:nvSpPr>
        <p:spPr/>
        <p:txBody>
          <a:bodyPr/>
          <a:lstStyle/>
          <a:p>
            <a:pPr lvl="0"/>
            <a:endParaRPr lang="en-AU"/>
          </a:p>
        </p:txBody>
      </p:sp>
      <p:sp>
        <p:nvSpPr>
          <p:cNvPr id="6" name="Slide Number Placeholder 5"/>
          <p:cNvSpPr>
            <a:spLocks noGrp="1"/>
          </p:cNvSpPr>
          <p:nvPr>
            <p:ph type="sldNum" sz="quarter" idx="12"/>
          </p:nvPr>
        </p:nvSpPr>
        <p:spPr/>
        <p:txBody>
          <a:bodyPr/>
          <a:lstStyle/>
          <a:p>
            <a:pPr lvl="0"/>
            <a:fld id="{AC1D9267-4863-4314-ACF6-313C54410E33}" type="slidenum">
              <a:t>‹#›</a:t>
            </a:fld>
            <a:endParaRPr lang="en-AU"/>
          </a:p>
        </p:txBody>
      </p:sp>
    </p:spTree>
    <p:extLst>
      <p:ext uri="{BB962C8B-B14F-4D97-AF65-F5344CB8AC3E}">
        <p14:creationId xmlns:p14="http://schemas.microsoft.com/office/powerpoint/2010/main" val="973458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7400" cy="452596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4963"/>
            <a:ext cx="6019800" cy="4525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pPr lvl="0"/>
            <a:fld id="{18341032-1F22-48A1-9A75-36A2BA3F9230}" type="datetime1">
              <a:rPr lang="en-AU" smtClean="0"/>
              <a:pPr lvl="0"/>
              <a:t>24/10/17</a:t>
            </a:fld>
            <a:endParaRPr lang="en-AU"/>
          </a:p>
        </p:txBody>
      </p:sp>
      <p:sp>
        <p:nvSpPr>
          <p:cNvPr id="5" name="Footer Placeholder 4"/>
          <p:cNvSpPr>
            <a:spLocks noGrp="1"/>
          </p:cNvSpPr>
          <p:nvPr>
            <p:ph type="ftr" sz="quarter" idx="11"/>
          </p:nvPr>
        </p:nvSpPr>
        <p:spPr/>
        <p:txBody>
          <a:bodyPr/>
          <a:lstStyle/>
          <a:p>
            <a:pPr lvl="0"/>
            <a:endParaRPr lang="en-AU"/>
          </a:p>
        </p:txBody>
      </p:sp>
      <p:sp>
        <p:nvSpPr>
          <p:cNvPr id="6" name="Slide Number Placeholder 5"/>
          <p:cNvSpPr>
            <a:spLocks noGrp="1"/>
          </p:cNvSpPr>
          <p:nvPr>
            <p:ph type="sldNum" sz="quarter" idx="12"/>
          </p:nvPr>
        </p:nvSpPr>
        <p:spPr/>
        <p:txBody>
          <a:bodyPr/>
          <a:lstStyle/>
          <a:p>
            <a:pPr lvl="0"/>
            <a:fld id="{773D873A-A90D-41D9-9BFC-586BE232B87B}" type="slidenum">
              <a:t>‹#›</a:t>
            </a:fld>
            <a:endParaRPr lang="en-AU"/>
          </a:p>
        </p:txBody>
      </p:sp>
    </p:spTree>
    <p:extLst>
      <p:ext uri="{BB962C8B-B14F-4D97-AF65-F5344CB8AC3E}">
        <p14:creationId xmlns:p14="http://schemas.microsoft.com/office/powerpoint/2010/main" val="49901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pPr lvl="0"/>
            <a:fld id="{6BC25ABF-8E94-40D9-9F9C-599B77952CBC}" type="datetime1">
              <a:rPr lang="en-AU" smtClean="0"/>
              <a:pPr lvl="0"/>
              <a:t>24/10/17</a:t>
            </a:fld>
            <a:endParaRPr lang="en-AU"/>
          </a:p>
        </p:txBody>
      </p:sp>
      <p:sp>
        <p:nvSpPr>
          <p:cNvPr id="5" name="Footer Placeholder 4"/>
          <p:cNvSpPr>
            <a:spLocks noGrp="1"/>
          </p:cNvSpPr>
          <p:nvPr>
            <p:ph type="ftr" sz="quarter" idx="11"/>
          </p:nvPr>
        </p:nvSpPr>
        <p:spPr/>
        <p:txBody>
          <a:bodyPr/>
          <a:lstStyle/>
          <a:p>
            <a:pPr lvl="0"/>
            <a:endParaRPr lang="en-AU"/>
          </a:p>
        </p:txBody>
      </p:sp>
      <p:sp>
        <p:nvSpPr>
          <p:cNvPr id="6" name="Slide Number Placeholder 5"/>
          <p:cNvSpPr>
            <a:spLocks noGrp="1"/>
          </p:cNvSpPr>
          <p:nvPr>
            <p:ph type="sldNum" sz="quarter" idx="12"/>
          </p:nvPr>
        </p:nvSpPr>
        <p:spPr/>
        <p:txBody>
          <a:bodyPr/>
          <a:lstStyle/>
          <a:p>
            <a:pPr lvl="0"/>
            <a:fld id="{FD9F84B9-6137-4AEB-8FE0-0A12F9C0BDF6}" type="slidenum">
              <a:t>‹#›</a:t>
            </a:fld>
            <a:endParaRPr lang="en-AU"/>
          </a:p>
        </p:txBody>
      </p:sp>
    </p:spTree>
    <p:extLst>
      <p:ext uri="{BB962C8B-B14F-4D97-AF65-F5344CB8AC3E}">
        <p14:creationId xmlns:p14="http://schemas.microsoft.com/office/powerpoint/2010/main" val="3182722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pPr lvl="0"/>
            <a:fld id="{6BC25ABF-8E94-40D9-9F9C-599B77952CBC}" type="datetime1">
              <a:rPr lang="en-AU" smtClean="0"/>
              <a:pPr lvl="0"/>
              <a:t>24/10/17</a:t>
            </a:fld>
            <a:endParaRPr lang="en-AU"/>
          </a:p>
        </p:txBody>
      </p:sp>
      <p:sp>
        <p:nvSpPr>
          <p:cNvPr id="5" name="Footer Placeholder 4"/>
          <p:cNvSpPr>
            <a:spLocks noGrp="1"/>
          </p:cNvSpPr>
          <p:nvPr>
            <p:ph type="ftr" sz="quarter" idx="11"/>
          </p:nvPr>
        </p:nvSpPr>
        <p:spPr/>
        <p:txBody>
          <a:bodyPr/>
          <a:lstStyle/>
          <a:p>
            <a:pPr lvl="0"/>
            <a:endParaRPr lang="en-AU"/>
          </a:p>
        </p:txBody>
      </p:sp>
      <p:sp>
        <p:nvSpPr>
          <p:cNvPr id="6" name="Slide Number Placeholder 5"/>
          <p:cNvSpPr>
            <a:spLocks noGrp="1"/>
          </p:cNvSpPr>
          <p:nvPr>
            <p:ph type="sldNum" sz="quarter" idx="12"/>
          </p:nvPr>
        </p:nvSpPr>
        <p:spPr/>
        <p:txBody>
          <a:bodyPr/>
          <a:lstStyle/>
          <a:p>
            <a:pPr lvl="0"/>
            <a:fld id="{B9B3814C-E9AC-4F0C-84D3-37FDB7F93566}" type="slidenum">
              <a:t>‹#›</a:t>
            </a:fld>
            <a:endParaRPr lang="en-AU"/>
          </a:p>
        </p:txBody>
      </p:sp>
    </p:spTree>
    <p:extLst>
      <p:ext uri="{BB962C8B-B14F-4D97-AF65-F5344CB8AC3E}">
        <p14:creationId xmlns:p14="http://schemas.microsoft.com/office/powerpoint/2010/main" val="87259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6BC25ABF-8E94-40D9-9F9C-599B77952CBC}" type="datetime1">
              <a:rPr lang="en-AU" smtClean="0"/>
              <a:pPr lvl="0"/>
              <a:t>24/10/17</a:t>
            </a:fld>
            <a:endParaRPr lang="en-AU"/>
          </a:p>
        </p:txBody>
      </p:sp>
      <p:sp>
        <p:nvSpPr>
          <p:cNvPr id="5" name="Footer Placeholder 4"/>
          <p:cNvSpPr>
            <a:spLocks noGrp="1"/>
          </p:cNvSpPr>
          <p:nvPr>
            <p:ph type="ftr" sz="quarter" idx="11"/>
          </p:nvPr>
        </p:nvSpPr>
        <p:spPr/>
        <p:txBody>
          <a:bodyPr/>
          <a:lstStyle/>
          <a:p>
            <a:pPr lvl="0"/>
            <a:endParaRPr lang="en-AU"/>
          </a:p>
        </p:txBody>
      </p:sp>
      <p:sp>
        <p:nvSpPr>
          <p:cNvPr id="6" name="Slide Number Placeholder 5"/>
          <p:cNvSpPr>
            <a:spLocks noGrp="1"/>
          </p:cNvSpPr>
          <p:nvPr>
            <p:ph type="sldNum" sz="quarter" idx="12"/>
          </p:nvPr>
        </p:nvSpPr>
        <p:spPr/>
        <p:txBody>
          <a:bodyPr/>
          <a:lstStyle/>
          <a:p>
            <a:pPr lvl="0"/>
            <a:fld id="{36CEA33A-CEFE-4D28-8C8A-562BF2350144}" type="slidenum">
              <a:t>‹#›</a:t>
            </a:fld>
            <a:endParaRPr lang="en-AU"/>
          </a:p>
        </p:txBody>
      </p:sp>
    </p:spTree>
    <p:extLst>
      <p:ext uri="{BB962C8B-B14F-4D97-AF65-F5344CB8AC3E}">
        <p14:creationId xmlns:p14="http://schemas.microsoft.com/office/powerpoint/2010/main" val="77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pPr lvl="0"/>
            <a:fld id="{6BC25ABF-8E94-40D9-9F9C-599B77952CBC}" type="datetime1">
              <a:rPr lang="en-AU" smtClean="0"/>
              <a:pPr lvl="0"/>
              <a:t>24/10/17</a:t>
            </a:fld>
            <a:endParaRPr lang="en-AU"/>
          </a:p>
        </p:txBody>
      </p:sp>
      <p:sp>
        <p:nvSpPr>
          <p:cNvPr id="6" name="Footer Placeholder 5"/>
          <p:cNvSpPr>
            <a:spLocks noGrp="1"/>
          </p:cNvSpPr>
          <p:nvPr>
            <p:ph type="ftr" sz="quarter" idx="11"/>
          </p:nvPr>
        </p:nvSpPr>
        <p:spPr/>
        <p:txBody>
          <a:bodyPr/>
          <a:lstStyle/>
          <a:p>
            <a:pPr lvl="0"/>
            <a:endParaRPr lang="en-AU"/>
          </a:p>
        </p:txBody>
      </p:sp>
      <p:sp>
        <p:nvSpPr>
          <p:cNvPr id="7" name="Slide Number Placeholder 6"/>
          <p:cNvSpPr>
            <a:spLocks noGrp="1"/>
          </p:cNvSpPr>
          <p:nvPr>
            <p:ph type="sldNum" sz="quarter" idx="12"/>
          </p:nvPr>
        </p:nvSpPr>
        <p:spPr/>
        <p:txBody>
          <a:bodyPr/>
          <a:lstStyle/>
          <a:p>
            <a:pPr lvl="0"/>
            <a:fld id="{E88AFFA3-0020-45EA-B346-68B8F463101D}" type="slidenum">
              <a:t>‹#›</a:t>
            </a:fld>
            <a:endParaRPr lang="en-AU"/>
          </a:p>
        </p:txBody>
      </p:sp>
    </p:spTree>
    <p:extLst>
      <p:ext uri="{BB962C8B-B14F-4D97-AF65-F5344CB8AC3E}">
        <p14:creationId xmlns:p14="http://schemas.microsoft.com/office/powerpoint/2010/main" val="2268748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pPr lvl="0"/>
            <a:fld id="{6BC25ABF-8E94-40D9-9F9C-599B77952CBC}" type="datetime1">
              <a:rPr lang="en-AU" smtClean="0"/>
              <a:pPr lvl="0"/>
              <a:t>24/10/17</a:t>
            </a:fld>
            <a:endParaRPr lang="en-AU"/>
          </a:p>
        </p:txBody>
      </p:sp>
      <p:sp>
        <p:nvSpPr>
          <p:cNvPr id="8" name="Footer Placeholder 7"/>
          <p:cNvSpPr>
            <a:spLocks noGrp="1"/>
          </p:cNvSpPr>
          <p:nvPr>
            <p:ph type="ftr" sz="quarter" idx="11"/>
          </p:nvPr>
        </p:nvSpPr>
        <p:spPr/>
        <p:txBody>
          <a:bodyPr/>
          <a:lstStyle/>
          <a:p>
            <a:pPr lvl="0"/>
            <a:endParaRPr lang="en-AU"/>
          </a:p>
        </p:txBody>
      </p:sp>
      <p:sp>
        <p:nvSpPr>
          <p:cNvPr id="9" name="Slide Number Placeholder 8"/>
          <p:cNvSpPr>
            <a:spLocks noGrp="1"/>
          </p:cNvSpPr>
          <p:nvPr>
            <p:ph type="sldNum" sz="quarter" idx="12"/>
          </p:nvPr>
        </p:nvSpPr>
        <p:spPr/>
        <p:txBody>
          <a:bodyPr/>
          <a:lstStyle/>
          <a:p>
            <a:pPr lvl="0"/>
            <a:fld id="{60D6C7AF-3BB3-4611-83E0-A98CB6C9F4FB}" type="slidenum">
              <a:t>‹#›</a:t>
            </a:fld>
            <a:endParaRPr lang="en-AU"/>
          </a:p>
        </p:txBody>
      </p:sp>
    </p:spTree>
    <p:extLst>
      <p:ext uri="{BB962C8B-B14F-4D97-AF65-F5344CB8AC3E}">
        <p14:creationId xmlns:p14="http://schemas.microsoft.com/office/powerpoint/2010/main" val="2251386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pPr lvl="0"/>
            <a:fld id="{6BC25ABF-8E94-40D9-9F9C-599B77952CBC}" type="datetime1">
              <a:rPr lang="en-AU" smtClean="0"/>
              <a:pPr lvl="0"/>
              <a:t>24/10/17</a:t>
            </a:fld>
            <a:endParaRPr lang="en-AU"/>
          </a:p>
        </p:txBody>
      </p:sp>
      <p:sp>
        <p:nvSpPr>
          <p:cNvPr id="4" name="Footer Placeholder 3"/>
          <p:cNvSpPr>
            <a:spLocks noGrp="1"/>
          </p:cNvSpPr>
          <p:nvPr>
            <p:ph type="ftr" sz="quarter" idx="11"/>
          </p:nvPr>
        </p:nvSpPr>
        <p:spPr/>
        <p:txBody>
          <a:bodyPr/>
          <a:lstStyle/>
          <a:p>
            <a:pPr lvl="0"/>
            <a:endParaRPr lang="en-AU"/>
          </a:p>
        </p:txBody>
      </p:sp>
      <p:sp>
        <p:nvSpPr>
          <p:cNvPr id="5" name="Slide Number Placeholder 4"/>
          <p:cNvSpPr>
            <a:spLocks noGrp="1"/>
          </p:cNvSpPr>
          <p:nvPr>
            <p:ph type="sldNum" sz="quarter" idx="12"/>
          </p:nvPr>
        </p:nvSpPr>
        <p:spPr/>
        <p:txBody>
          <a:bodyPr/>
          <a:lstStyle/>
          <a:p>
            <a:pPr lvl="0"/>
            <a:fld id="{4B911C52-6C4F-4A80-92C4-710D6CC65E33}" type="slidenum">
              <a:t>‹#›</a:t>
            </a:fld>
            <a:endParaRPr lang="en-AU"/>
          </a:p>
        </p:txBody>
      </p:sp>
    </p:spTree>
    <p:extLst>
      <p:ext uri="{BB962C8B-B14F-4D97-AF65-F5344CB8AC3E}">
        <p14:creationId xmlns:p14="http://schemas.microsoft.com/office/powerpoint/2010/main" val="4219013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6BC25ABF-8E94-40D9-9F9C-599B77952CBC}" type="datetime1">
              <a:rPr lang="en-AU" smtClean="0"/>
              <a:pPr lvl="0"/>
              <a:t>24/10/17</a:t>
            </a:fld>
            <a:endParaRPr lang="en-AU"/>
          </a:p>
        </p:txBody>
      </p:sp>
      <p:sp>
        <p:nvSpPr>
          <p:cNvPr id="3" name="Footer Placeholder 2"/>
          <p:cNvSpPr>
            <a:spLocks noGrp="1"/>
          </p:cNvSpPr>
          <p:nvPr>
            <p:ph type="ftr" sz="quarter" idx="11"/>
          </p:nvPr>
        </p:nvSpPr>
        <p:spPr/>
        <p:txBody>
          <a:bodyPr/>
          <a:lstStyle/>
          <a:p>
            <a:pPr lvl="0"/>
            <a:endParaRPr lang="en-AU"/>
          </a:p>
        </p:txBody>
      </p:sp>
      <p:sp>
        <p:nvSpPr>
          <p:cNvPr id="4" name="Slide Number Placeholder 3"/>
          <p:cNvSpPr>
            <a:spLocks noGrp="1"/>
          </p:cNvSpPr>
          <p:nvPr>
            <p:ph type="sldNum" sz="quarter" idx="12"/>
          </p:nvPr>
        </p:nvSpPr>
        <p:spPr/>
        <p:txBody>
          <a:bodyPr/>
          <a:lstStyle/>
          <a:p>
            <a:pPr lvl="0"/>
            <a:fld id="{320A3B88-A6A1-4967-B4A0-FE0C89428DCA}" type="slidenum">
              <a:t>‹#›</a:t>
            </a:fld>
            <a:endParaRPr lang="en-AU"/>
          </a:p>
        </p:txBody>
      </p:sp>
    </p:spTree>
    <p:extLst>
      <p:ext uri="{BB962C8B-B14F-4D97-AF65-F5344CB8AC3E}">
        <p14:creationId xmlns:p14="http://schemas.microsoft.com/office/powerpoint/2010/main" val="232000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6BC25ABF-8E94-40D9-9F9C-599B77952CBC}" type="datetime1">
              <a:rPr lang="en-AU" smtClean="0"/>
              <a:pPr lvl="0"/>
              <a:t>24/10/17</a:t>
            </a:fld>
            <a:endParaRPr lang="en-AU"/>
          </a:p>
        </p:txBody>
      </p:sp>
      <p:sp>
        <p:nvSpPr>
          <p:cNvPr id="6" name="Footer Placeholder 5"/>
          <p:cNvSpPr>
            <a:spLocks noGrp="1"/>
          </p:cNvSpPr>
          <p:nvPr>
            <p:ph type="ftr" sz="quarter" idx="11"/>
          </p:nvPr>
        </p:nvSpPr>
        <p:spPr/>
        <p:txBody>
          <a:bodyPr/>
          <a:lstStyle/>
          <a:p>
            <a:pPr lvl="0"/>
            <a:endParaRPr lang="en-AU"/>
          </a:p>
        </p:txBody>
      </p:sp>
      <p:sp>
        <p:nvSpPr>
          <p:cNvPr id="7" name="Slide Number Placeholder 6"/>
          <p:cNvSpPr>
            <a:spLocks noGrp="1"/>
          </p:cNvSpPr>
          <p:nvPr>
            <p:ph type="sldNum" sz="quarter" idx="12"/>
          </p:nvPr>
        </p:nvSpPr>
        <p:spPr/>
        <p:txBody>
          <a:bodyPr/>
          <a:lstStyle/>
          <a:p>
            <a:pPr lvl="0"/>
            <a:fld id="{A334603F-2270-4ACE-8185-E48DC14AB9D1}" type="slidenum">
              <a:t>‹#›</a:t>
            </a:fld>
            <a:endParaRPr lang="en-AU"/>
          </a:p>
        </p:txBody>
      </p:sp>
    </p:spTree>
    <p:extLst>
      <p:ext uri="{BB962C8B-B14F-4D97-AF65-F5344CB8AC3E}">
        <p14:creationId xmlns:p14="http://schemas.microsoft.com/office/powerpoint/2010/main" val="1618974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pPr lvl="0"/>
            <a:fld id="{18341032-1F22-48A1-9A75-36A2BA3F9230}" type="datetime1">
              <a:rPr lang="en-AU" smtClean="0"/>
              <a:pPr lvl="0"/>
              <a:t>24/10/17</a:t>
            </a:fld>
            <a:endParaRPr lang="en-AU"/>
          </a:p>
        </p:txBody>
      </p:sp>
      <p:sp>
        <p:nvSpPr>
          <p:cNvPr id="5" name="Footer Placeholder 4"/>
          <p:cNvSpPr>
            <a:spLocks noGrp="1"/>
          </p:cNvSpPr>
          <p:nvPr>
            <p:ph type="ftr" sz="quarter" idx="11"/>
          </p:nvPr>
        </p:nvSpPr>
        <p:spPr/>
        <p:txBody>
          <a:bodyPr/>
          <a:lstStyle/>
          <a:p>
            <a:pPr lvl="0"/>
            <a:endParaRPr lang="en-AU"/>
          </a:p>
        </p:txBody>
      </p:sp>
      <p:sp>
        <p:nvSpPr>
          <p:cNvPr id="6" name="Slide Number Placeholder 5"/>
          <p:cNvSpPr>
            <a:spLocks noGrp="1"/>
          </p:cNvSpPr>
          <p:nvPr>
            <p:ph type="sldNum" sz="quarter" idx="12"/>
          </p:nvPr>
        </p:nvSpPr>
        <p:spPr/>
        <p:txBody>
          <a:bodyPr/>
          <a:lstStyle/>
          <a:p>
            <a:pPr lvl="0"/>
            <a:fld id="{320A971E-CF73-4B4B-8F54-E56001D7742D}" type="slidenum">
              <a:t>‹#›</a:t>
            </a:fld>
            <a:endParaRPr lang="en-AU"/>
          </a:p>
        </p:txBody>
      </p:sp>
    </p:spTree>
    <p:extLst>
      <p:ext uri="{BB962C8B-B14F-4D97-AF65-F5344CB8AC3E}">
        <p14:creationId xmlns:p14="http://schemas.microsoft.com/office/powerpoint/2010/main" val="3262691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6BC25ABF-8E94-40D9-9F9C-599B77952CBC}" type="datetime1">
              <a:rPr lang="en-AU" smtClean="0"/>
              <a:pPr lvl="0"/>
              <a:t>24/10/17</a:t>
            </a:fld>
            <a:endParaRPr lang="en-AU"/>
          </a:p>
        </p:txBody>
      </p:sp>
      <p:sp>
        <p:nvSpPr>
          <p:cNvPr id="6" name="Footer Placeholder 5"/>
          <p:cNvSpPr>
            <a:spLocks noGrp="1"/>
          </p:cNvSpPr>
          <p:nvPr>
            <p:ph type="ftr" sz="quarter" idx="11"/>
          </p:nvPr>
        </p:nvSpPr>
        <p:spPr/>
        <p:txBody>
          <a:bodyPr/>
          <a:lstStyle/>
          <a:p>
            <a:pPr lvl="0"/>
            <a:endParaRPr lang="en-AU"/>
          </a:p>
        </p:txBody>
      </p:sp>
      <p:sp>
        <p:nvSpPr>
          <p:cNvPr id="7" name="Slide Number Placeholder 6"/>
          <p:cNvSpPr>
            <a:spLocks noGrp="1"/>
          </p:cNvSpPr>
          <p:nvPr>
            <p:ph type="sldNum" sz="quarter" idx="12"/>
          </p:nvPr>
        </p:nvSpPr>
        <p:spPr/>
        <p:txBody>
          <a:bodyPr/>
          <a:lstStyle/>
          <a:p>
            <a:pPr lvl="0"/>
            <a:fld id="{12FCB72C-3687-470C-A4D0-393569F31298}" type="slidenum">
              <a:t>‹#›</a:t>
            </a:fld>
            <a:endParaRPr lang="en-AU"/>
          </a:p>
        </p:txBody>
      </p:sp>
    </p:spTree>
    <p:extLst>
      <p:ext uri="{BB962C8B-B14F-4D97-AF65-F5344CB8AC3E}">
        <p14:creationId xmlns:p14="http://schemas.microsoft.com/office/powerpoint/2010/main" val="4236331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pPr lvl="0"/>
            <a:fld id="{6BC25ABF-8E94-40D9-9F9C-599B77952CBC}" type="datetime1">
              <a:rPr lang="en-AU" smtClean="0"/>
              <a:pPr lvl="0"/>
              <a:t>24/10/17</a:t>
            </a:fld>
            <a:endParaRPr lang="en-AU"/>
          </a:p>
        </p:txBody>
      </p:sp>
      <p:sp>
        <p:nvSpPr>
          <p:cNvPr id="5" name="Footer Placeholder 4"/>
          <p:cNvSpPr>
            <a:spLocks noGrp="1"/>
          </p:cNvSpPr>
          <p:nvPr>
            <p:ph type="ftr" sz="quarter" idx="11"/>
          </p:nvPr>
        </p:nvSpPr>
        <p:spPr/>
        <p:txBody>
          <a:bodyPr/>
          <a:lstStyle/>
          <a:p>
            <a:pPr lvl="0"/>
            <a:endParaRPr lang="en-AU"/>
          </a:p>
        </p:txBody>
      </p:sp>
      <p:sp>
        <p:nvSpPr>
          <p:cNvPr id="6" name="Slide Number Placeholder 5"/>
          <p:cNvSpPr>
            <a:spLocks noGrp="1"/>
          </p:cNvSpPr>
          <p:nvPr>
            <p:ph type="sldNum" sz="quarter" idx="12"/>
          </p:nvPr>
        </p:nvSpPr>
        <p:spPr/>
        <p:txBody>
          <a:bodyPr/>
          <a:lstStyle/>
          <a:p>
            <a:pPr lvl="0"/>
            <a:fld id="{83C2D7EB-C2E5-4D99-8356-88F39A92F2BE}" type="slidenum">
              <a:t>‹#›</a:t>
            </a:fld>
            <a:endParaRPr lang="en-AU"/>
          </a:p>
        </p:txBody>
      </p:sp>
    </p:spTree>
    <p:extLst>
      <p:ext uri="{BB962C8B-B14F-4D97-AF65-F5344CB8AC3E}">
        <p14:creationId xmlns:p14="http://schemas.microsoft.com/office/powerpoint/2010/main" val="781031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pPr lvl="0"/>
            <a:fld id="{6BC25ABF-8E94-40D9-9F9C-599B77952CBC}" type="datetime1">
              <a:rPr lang="en-AU" smtClean="0"/>
              <a:pPr lvl="0"/>
              <a:t>24/10/17</a:t>
            </a:fld>
            <a:endParaRPr lang="en-AU"/>
          </a:p>
        </p:txBody>
      </p:sp>
      <p:sp>
        <p:nvSpPr>
          <p:cNvPr id="5" name="Footer Placeholder 4"/>
          <p:cNvSpPr>
            <a:spLocks noGrp="1"/>
          </p:cNvSpPr>
          <p:nvPr>
            <p:ph type="ftr" sz="quarter" idx="11"/>
          </p:nvPr>
        </p:nvSpPr>
        <p:spPr/>
        <p:txBody>
          <a:bodyPr/>
          <a:lstStyle/>
          <a:p>
            <a:pPr lvl="0"/>
            <a:endParaRPr lang="en-AU"/>
          </a:p>
        </p:txBody>
      </p:sp>
      <p:sp>
        <p:nvSpPr>
          <p:cNvPr id="6" name="Slide Number Placeholder 5"/>
          <p:cNvSpPr>
            <a:spLocks noGrp="1"/>
          </p:cNvSpPr>
          <p:nvPr>
            <p:ph type="sldNum" sz="quarter" idx="12"/>
          </p:nvPr>
        </p:nvSpPr>
        <p:spPr/>
        <p:txBody>
          <a:bodyPr/>
          <a:lstStyle/>
          <a:p>
            <a:pPr lvl="0"/>
            <a:fld id="{4C6B81DA-7076-4AD7-A8E3-F1180F81FA35}" type="slidenum">
              <a:t>‹#›</a:t>
            </a:fld>
            <a:endParaRPr lang="en-AU"/>
          </a:p>
        </p:txBody>
      </p:sp>
    </p:spTree>
    <p:extLst>
      <p:ext uri="{BB962C8B-B14F-4D97-AF65-F5344CB8AC3E}">
        <p14:creationId xmlns:p14="http://schemas.microsoft.com/office/powerpoint/2010/main" val="2406654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pPr lvl="0"/>
            <a:fld id="{64783CFE-7551-404D-8119-D08BE92EA565}" type="datetime1">
              <a:rPr lang="en-AU" smtClean="0"/>
              <a:pPr lvl="0"/>
              <a:t>24/10/17</a:t>
            </a:fld>
            <a:endParaRPr lang="en-AU"/>
          </a:p>
        </p:txBody>
      </p:sp>
      <p:sp>
        <p:nvSpPr>
          <p:cNvPr id="5" name="Footer Placeholder 4"/>
          <p:cNvSpPr>
            <a:spLocks noGrp="1"/>
          </p:cNvSpPr>
          <p:nvPr>
            <p:ph type="ftr" sz="quarter" idx="11"/>
          </p:nvPr>
        </p:nvSpPr>
        <p:spPr/>
        <p:txBody>
          <a:bodyPr/>
          <a:lstStyle/>
          <a:p>
            <a:pPr lvl="0"/>
            <a:endParaRPr lang="en-AU"/>
          </a:p>
        </p:txBody>
      </p:sp>
      <p:sp>
        <p:nvSpPr>
          <p:cNvPr id="6" name="Slide Number Placeholder 5"/>
          <p:cNvSpPr>
            <a:spLocks noGrp="1"/>
          </p:cNvSpPr>
          <p:nvPr>
            <p:ph type="sldNum" sz="quarter" idx="12"/>
          </p:nvPr>
        </p:nvSpPr>
        <p:spPr/>
        <p:txBody>
          <a:bodyPr/>
          <a:lstStyle/>
          <a:p>
            <a:pPr lvl="0"/>
            <a:fld id="{C14E17E6-94D2-49A3-ACFF-87C6781A2DE4}" type="slidenum">
              <a:t>‹#›</a:t>
            </a:fld>
            <a:endParaRPr lang="en-AU"/>
          </a:p>
        </p:txBody>
      </p:sp>
    </p:spTree>
    <p:extLst>
      <p:ext uri="{BB962C8B-B14F-4D97-AF65-F5344CB8AC3E}">
        <p14:creationId xmlns:p14="http://schemas.microsoft.com/office/powerpoint/2010/main" val="266450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pPr lvl="0"/>
            <a:fld id="{64783CFE-7551-404D-8119-D08BE92EA565}" type="datetime1">
              <a:rPr lang="en-AU" smtClean="0"/>
              <a:pPr lvl="0"/>
              <a:t>24/10/17</a:t>
            </a:fld>
            <a:endParaRPr lang="en-AU"/>
          </a:p>
        </p:txBody>
      </p:sp>
      <p:sp>
        <p:nvSpPr>
          <p:cNvPr id="5" name="Footer Placeholder 4"/>
          <p:cNvSpPr>
            <a:spLocks noGrp="1"/>
          </p:cNvSpPr>
          <p:nvPr>
            <p:ph type="ftr" sz="quarter" idx="11"/>
          </p:nvPr>
        </p:nvSpPr>
        <p:spPr/>
        <p:txBody>
          <a:bodyPr/>
          <a:lstStyle/>
          <a:p>
            <a:pPr lvl="0"/>
            <a:endParaRPr lang="en-AU"/>
          </a:p>
        </p:txBody>
      </p:sp>
      <p:sp>
        <p:nvSpPr>
          <p:cNvPr id="6" name="Slide Number Placeholder 5"/>
          <p:cNvSpPr>
            <a:spLocks noGrp="1"/>
          </p:cNvSpPr>
          <p:nvPr>
            <p:ph type="sldNum" sz="quarter" idx="12"/>
          </p:nvPr>
        </p:nvSpPr>
        <p:spPr/>
        <p:txBody>
          <a:bodyPr/>
          <a:lstStyle/>
          <a:p>
            <a:pPr lvl="0"/>
            <a:fld id="{7CB35DA5-2DAE-4C50-AA07-D3C441470EA0}" type="slidenum">
              <a:t>‹#›</a:t>
            </a:fld>
            <a:endParaRPr lang="en-AU"/>
          </a:p>
        </p:txBody>
      </p:sp>
    </p:spTree>
    <p:extLst>
      <p:ext uri="{BB962C8B-B14F-4D97-AF65-F5344CB8AC3E}">
        <p14:creationId xmlns:p14="http://schemas.microsoft.com/office/powerpoint/2010/main" val="3085756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64783CFE-7551-404D-8119-D08BE92EA565}" type="datetime1">
              <a:rPr lang="en-AU" smtClean="0"/>
              <a:pPr lvl="0"/>
              <a:t>24/10/17</a:t>
            </a:fld>
            <a:endParaRPr lang="en-AU"/>
          </a:p>
        </p:txBody>
      </p:sp>
      <p:sp>
        <p:nvSpPr>
          <p:cNvPr id="5" name="Footer Placeholder 4"/>
          <p:cNvSpPr>
            <a:spLocks noGrp="1"/>
          </p:cNvSpPr>
          <p:nvPr>
            <p:ph type="ftr" sz="quarter" idx="11"/>
          </p:nvPr>
        </p:nvSpPr>
        <p:spPr/>
        <p:txBody>
          <a:bodyPr/>
          <a:lstStyle/>
          <a:p>
            <a:pPr lvl="0"/>
            <a:endParaRPr lang="en-AU"/>
          </a:p>
        </p:txBody>
      </p:sp>
      <p:sp>
        <p:nvSpPr>
          <p:cNvPr id="6" name="Slide Number Placeholder 5"/>
          <p:cNvSpPr>
            <a:spLocks noGrp="1"/>
          </p:cNvSpPr>
          <p:nvPr>
            <p:ph type="sldNum" sz="quarter" idx="12"/>
          </p:nvPr>
        </p:nvSpPr>
        <p:spPr/>
        <p:txBody>
          <a:bodyPr/>
          <a:lstStyle/>
          <a:p>
            <a:pPr lvl="0"/>
            <a:fld id="{EE014CBF-1262-4090-BB94-2DB5DB5D0C5E}" type="slidenum">
              <a:t>‹#›</a:t>
            </a:fld>
            <a:endParaRPr lang="en-AU"/>
          </a:p>
        </p:txBody>
      </p:sp>
    </p:spTree>
    <p:extLst>
      <p:ext uri="{BB962C8B-B14F-4D97-AF65-F5344CB8AC3E}">
        <p14:creationId xmlns:p14="http://schemas.microsoft.com/office/powerpoint/2010/main" val="3965168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1943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2552700" y="1600200"/>
            <a:ext cx="1943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pPr lvl="0"/>
            <a:fld id="{64783CFE-7551-404D-8119-D08BE92EA565}" type="datetime1">
              <a:rPr lang="en-AU" smtClean="0"/>
              <a:pPr lvl="0"/>
              <a:t>24/10/17</a:t>
            </a:fld>
            <a:endParaRPr lang="en-AU"/>
          </a:p>
        </p:txBody>
      </p:sp>
      <p:sp>
        <p:nvSpPr>
          <p:cNvPr id="6" name="Footer Placeholder 5"/>
          <p:cNvSpPr>
            <a:spLocks noGrp="1"/>
          </p:cNvSpPr>
          <p:nvPr>
            <p:ph type="ftr" sz="quarter" idx="11"/>
          </p:nvPr>
        </p:nvSpPr>
        <p:spPr/>
        <p:txBody>
          <a:bodyPr/>
          <a:lstStyle/>
          <a:p>
            <a:pPr lvl="0"/>
            <a:endParaRPr lang="en-AU"/>
          </a:p>
        </p:txBody>
      </p:sp>
      <p:sp>
        <p:nvSpPr>
          <p:cNvPr id="7" name="Slide Number Placeholder 6"/>
          <p:cNvSpPr>
            <a:spLocks noGrp="1"/>
          </p:cNvSpPr>
          <p:nvPr>
            <p:ph type="sldNum" sz="quarter" idx="12"/>
          </p:nvPr>
        </p:nvSpPr>
        <p:spPr/>
        <p:txBody>
          <a:bodyPr/>
          <a:lstStyle/>
          <a:p>
            <a:pPr lvl="0"/>
            <a:fld id="{9198EABB-7E47-46D7-A72B-866AD87D044F}" type="slidenum">
              <a:t>‹#›</a:t>
            </a:fld>
            <a:endParaRPr lang="en-AU"/>
          </a:p>
        </p:txBody>
      </p:sp>
    </p:spTree>
    <p:extLst>
      <p:ext uri="{BB962C8B-B14F-4D97-AF65-F5344CB8AC3E}">
        <p14:creationId xmlns:p14="http://schemas.microsoft.com/office/powerpoint/2010/main" val="1387679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pPr lvl="0"/>
            <a:fld id="{64783CFE-7551-404D-8119-D08BE92EA565}" type="datetime1">
              <a:rPr lang="en-AU" smtClean="0"/>
              <a:pPr lvl="0"/>
              <a:t>24/10/17</a:t>
            </a:fld>
            <a:endParaRPr lang="en-AU"/>
          </a:p>
        </p:txBody>
      </p:sp>
      <p:sp>
        <p:nvSpPr>
          <p:cNvPr id="8" name="Footer Placeholder 7"/>
          <p:cNvSpPr>
            <a:spLocks noGrp="1"/>
          </p:cNvSpPr>
          <p:nvPr>
            <p:ph type="ftr" sz="quarter" idx="11"/>
          </p:nvPr>
        </p:nvSpPr>
        <p:spPr/>
        <p:txBody>
          <a:bodyPr/>
          <a:lstStyle/>
          <a:p>
            <a:pPr lvl="0"/>
            <a:endParaRPr lang="en-AU"/>
          </a:p>
        </p:txBody>
      </p:sp>
      <p:sp>
        <p:nvSpPr>
          <p:cNvPr id="9" name="Slide Number Placeholder 8"/>
          <p:cNvSpPr>
            <a:spLocks noGrp="1"/>
          </p:cNvSpPr>
          <p:nvPr>
            <p:ph type="sldNum" sz="quarter" idx="12"/>
          </p:nvPr>
        </p:nvSpPr>
        <p:spPr/>
        <p:txBody>
          <a:bodyPr/>
          <a:lstStyle/>
          <a:p>
            <a:pPr lvl="0"/>
            <a:fld id="{6526179A-254C-4ECE-AD67-A4287EE4613D}" type="slidenum">
              <a:t>‹#›</a:t>
            </a:fld>
            <a:endParaRPr lang="en-AU"/>
          </a:p>
        </p:txBody>
      </p:sp>
    </p:spTree>
    <p:extLst>
      <p:ext uri="{BB962C8B-B14F-4D97-AF65-F5344CB8AC3E}">
        <p14:creationId xmlns:p14="http://schemas.microsoft.com/office/powerpoint/2010/main" val="3254000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pPr lvl="0"/>
            <a:fld id="{64783CFE-7551-404D-8119-D08BE92EA565}" type="datetime1">
              <a:rPr lang="en-AU" smtClean="0"/>
              <a:pPr lvl="0"/>
              <a:t>24/10/17</a:t>
            </a:fld>
            <a:endParaRPr lang="en-AU"/>
          </a:p>
        </p:txBody>
      </p:sp>
      <p:sp>
        <p:nvSpPr>
          <p:cNvPr id="4" name="Footer Placeholder 3"/>
          <p:cNvSpPr>
            <a:spLocks noGrp="1"/>
          </p:cNvSpPr>
          <p:nvPr>
            <p:ph type="ftr" sz="quarter" idx="11"/>
          </p:nvPr>
        </p:nvSpPr>
        <p:spPr/>
        <p:txBody>
          <a:bodyPr/>
          <a:lstStyle/>
          <a:p>
            <a:pPr lvl="0"/>
            <a:endParaRPr lang="en-AU"/>
          </a:p>
        </p:txBody>
      </p:sp>
      <p:sp>
        <p:nvSpPr>
          <p:cNvPr id="5" name="Slide Number Placeholder 4"/>
          <p:cNvSpPr>
            <a:spLocks noGrp="1"/>
          </p:cNvSpPr>
          <p:nvPr>
            <p:ph type="sldNum" sz="quarter" idx="12"/>
          </p:nvPr>
        </p:nvSpPr>
        <p:spPr/>
        <p:txBody>
          <a:bodyPr/>
          <a:lstStyle/>
          <a:p>
            <a:pPr lvl="0"/>
            <a:fld id="{60D09704-E930-4BCF-A863-2079DF0A1E4F}" type="slidenum">
              <a:t>‹#›</a:t>
            </a:fld>
            <a:endParaRPr lang="en-AU"/>
          </a:p>
        </p:txBody>
      </p:sp>
    </p:spTree>
    <p:extLst>
      <p:ext uri="{BB962C8B-B14F-4D97-AF65-F5344CB8AC3E}">
        <p14:creationId xmlns:p14="http://schemas.microsoft.com/office/powerpoint/2010/main" val="1946769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64783CFE-7551-404D-8119-D08BE92EA565}" type="datetime1">
              <a:rPr lang="en-AU" smtClean="0"/>
              <a:pPr lvl="0"/>
              <a:t>24/10/17</a:t>
            </a:fld>
            <a:endParaRPr lang="en-AU"/>
          </a:p>
        </p:txBody>
      </p:sp>
      <p:sp>
        <p:nvSpPr>
          <p:cNvPr id="3" name="Footer Placeholder 2"/>
          <p:cNvSpPr>
            <a:spLocks noGrp="1"/>
          </p:cNvSpPr>
          <p:nvPr>
            <p:ph type="ftr" sz="quarter" idx="11"/>
          </p:nvPr>
        </p:nvSpPr>
        <p:spPr/>
        <p:txBody>
          <a:bodyPr/>
          <a:lstStyle/>
          <a:p>
            <a:pPr lvl="0"/>
            <a:endParaRPr lang="en-AU"/>
          </a:p>
        </p:txBody>
      </p:sp>
      <p:sp>
        <p:nvSpPr>
          <p:cNvPr id="4" name="Slide Number Placeholder 3"/>
          <p:cNvSpPr>
            <a:spLocks noGrp="1"/>
          </p:cNvSpPr>
          <p:nvPr>
            <p:ph type="sldNum" sz="quarter" idx="12"/>
          </p:nvPr>
        </p:nvSpPr>
        <p:spPr/>
        <p:txBody>
          <a:bodyPr/>
          <a:lstStyle/>
          <a:p>
            <a:pPr lvl="0"/>
            <a:fld id="{3D506B2A-7D94-4BBA-84E8-5F0AB08213C9}" type="slidenum">
              <a:t>‹#›</a:t>
            </a:fld>
            <a:endParaRPr lang="en-AU"/>
          </a:p>
        </p:txBody>
      </p:sp>
    </p:spTree>
    <p:extLst>
      <p:ext uri="{BB962C8B-B14F-4D97-AF65-F5344CB8AC3E}">
        <p14:creationId xmlns:p14="http://schemas.microsoft.com/office/powerpoint/2010/main" val="718983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18341032-1F22-48A1-9A75-36A2BA3F9230}" type="datetime1">
              <a:rPr lang="en-AU" smtClean="0"/>
              <a:pPr lvl="0"/>
              <a:t>24/10/17</a:t>
            </a:fld>
            <a:endParaRPr lang="en-AU"/>
          </a:p>
        </p:txBody>
      </p:sp>
      <p:sp>
        <p:nvSpPr>
          <p:cNvPr id="5" name="Footer Placeholder 4"/>
          <p:cNvSpPr>
            <a:spLocks noGrp="1"/>
          </p:cNvSpPr>
          <p:nvPr>
            <p:ph type="ftr" sz="quarter" idx="11"/>
          </p:nvPr>
        </p:nvSpPr>
        <p:spPr/>
        <p:txBody>
          <a:bodyPr/>
          <a:lstStyle/>
          <a:p>
            <a:pPr lvl="0"/>
            <a:endParaRPr lang="en-AU"/>
          </a:p>
        </p:txBody>
      </p:sp>
      <p:sp>
        <p:nvSpPr>
          <p:cNvPr id="6" name="Slide Number Placeholder 5"/>
          <p:cNvSpPr>
            <a:spLocks noGrp="1"/>
          </p:cNvSpPr>
          <p:nvPr>
            <p:ph type="sldNum" sz="quarter" idx="12"/>
          </p:nvPr>
        </p:nvSpPr>
        <p:spPr/>
        <p:txBody>
          <a:bodyPr/>
          <a:lstStyle/>
          <a:p>
            <a:pPr lvl="0"/>
            <a:fld id="{61F7CF2D-E796-4981-9C70-EAA14FA5DAFA}" type="slidenum">
              <a:t>‹#›</a:t>
            </a:fld>
            <a:endParaRPr lang="en-AU"/>
          </a:p>
        </p:txBody>
      </p:sp>
    </p:spTree>
    <p:extLst>
      <p:ext uri="{BB962C8B-B14F-4D97-AF65-F5344CB8AC3E}">
        <p14:creationId xmlns:p14="http://schemas.microsoft.com/office/powerpoint/2010/main" val="527818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64783CFE-7551-404D-8119-D08BE92EA565}" type="datetime1">
              <a:rPr lang="en-AU" smtClean="0"/>
              <a:pPr lvl="0"/>
              <a:t>24/10/17</a:t>
            </a:fld>
            <a:endParaRPr lang="en-AU"/>
          </a:p>
        </p:txBody>
      </p:sp>
      <p:sp>
        <p:nvSpPr>
          <p:cNvPr id="6" name="Footer Placeholder 5"/>
          <p:cNvSpPr>
            <a:spLocks noGrp="1"/>
          </p:cNvSpPr>
          <p:nvPr>
            <p:ph type="ftr" sz="quarter" idx="11"/>
          </p:nvPr>
        </p:nvSpPr>
        <p:spPr/>
        <p:txBody>
          <a:bodyPr/>
          <a:lstStyle/>
          <a:p>
            <a:pPr lvl="0"/>
            <a:endParaRPr lang="en-AU"/>
          </a:p>
        </p:txBody>
      </p:sp>
      <p:sp>
        <p:nvSpPr>
          <p:cNvPr id="7" name="Slide Number Placeholder 6"/>
          <p:cNvSpPr>
            <a:spLocks noGrp="1"/>
          </p:cNvSpPr>
          <p:nvPr>
            <p:ph type="sldNum" sz="quarter" idx="12"/>
          </p:nvPr>
        </p:nvSpPr>
        <p:spPr/>
        <p:txBody>
          <a:bodyPr/>
          <a:lstStyle/>
          <a:p>
            <a:pPr lvl="0"/>
            <a:fld id="{70135066-1FA4-4B4A-BD09-0871D9A55296}" type="slidenum">
              <a:t>‹#›</a:t>
            </a:fld>
            <a:endParaRPr lang="en-AU"/>
          </a:p>
        </p:txBody>
      </p:sp>
    </p:spTree>
    <p:extLst>
      <p:ext uri="{BB962C8B-B14F-4D97-AF65-F5344CB8AC3E}">
        <p14:creationId xmlns:p14="http://schemas.microsoft.com/office/powerpoint/2010/main" val="3209258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64783CFE-7551-404D-8119-D08BE92EA565}" type="datetime1">
              <a:rPr lang="en-AU" smtClean="0"/>
              <a:pPr lvl="0"/>
              <a:t>24/10/17</a:t>
            </a:fld>
            <a:endParaRPr lang="en-AU"/>
          </a:p>
        </p:txBody>
      </p:sp>
      <p:sp>
        <p:nvSpPr>
          <p:cNvPr id="6" name="Footer Placeholder 5"/>
          <p:cNvSpPr>
            <a:spLocks noGrp="1"/>
          </p:cNvSpPr>
          <p:nvPr>
            <p:ph type="ftr" sz="quarter" idx="11"/>
          </p:nvPr>
        </p:nvSpPr>
        <p:spPr/>
        <p:txBody>
          <a:bodyPr/>
          <a:lstStyle/>
          <a:p>
            <a:pPr lvl="0"/>
            <a:endParaRPr lang="en-AU"/>
          </a:p>
        </p:txBody>
      </p:sp>
      <p:sp>
        <p:nvSpPr>
          <p:cNvPr id="7" name="Slide Number Placeholder 6"/>
          <p:cNvSpPr>
            <a:spLocks noGrp="1"/>
          </p:cNvSpPr>
          <p:nvPr>
            <p:ph type="sldNum" sz="quarter" idx="12"/>
          </p:nvPr>
        </p:nvSpPr>
        <p:spPr/>
        <p:txBody>
          <a:bodyPr/>
          <a:lstStyle/>
          <a:p>
            <a:pPr lvl="0"/>
            <a:fld id="{AC4AAD84-3118-4C73-99A2-AB05F9972989}" type="slidenum">
              <a:t>‹#›</a:t>
            </a:fld>
            <a:endParaRPr lang="en-AU"/>
          </a:p>
        </p:txBody>
      </p:sp>
    </p:spTree>
    <p:extLst>
      <p:ext uri="{BB962C8B-B14F-4D97-AF65-F5344CB8AC3E}">
        <p14:creationId xmlns:p14="http://schemas.microsoft.com/office/powerpoint/2010/main" val="3539357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pPr lvl="0"/>
            <a:fld id="{64783CFE-7551-404D-8119-D08BE92EA565}" type="datetime1">
              <a:rPr lang="en-AU" smtClean="0"/>
              <a:pPr lvl="0"/>
              <a:t>24/10/17</a:t>
            </a:fld>
            <a:endParaRPr lang="en-AU"/>
          </a:p>
        </p:txBody>
      </p:sp>
      <p:sp>
        <p:nvSpPr>
          <p:cNvPr id="5" name="Footer Placeholder 4"/>
          <p:cNvSpPr>
            <a:spLocks noGrp="1"/>
          </p:cNvSpPr>
          <p:nvPr>
            <p:ph type="ftr" sz="quarter" idx="11"/>
          </p:nvPr>
        </p:nvSpPr>
        <p:spPr/>
        <p:txBody>
          <a:bodyPr/>
          <a:lstStyle/>
          <a:p>
            <a:pPr lvl="0"/>
            <a:endParaRPr lang="en-AU"/>
          </a:p>
        </p:txBody>
      </p:sp>
      <p:sp>
        <p:nvSpPr>
          <p:cNvPr id="6" name="Slide Number Placeholder 5"/>
          <p:cNvSpPr>
            <a:spLocks noGrp="1"/>
          </p:cNvSpPr>
          <p:nvPr>
            <p:ph type="sldNum" sz="quarter" idx="12"/>
          </p:nvPr>
        </p:nvSpPr>
        <p:spPr/>
        <p:txBody>
          <a:bodyPr/>
          <a:lstStyle/>
          <a:p>
            <a:pPr lvl="0"/>
            <a:fld id="{8B79FC71-9703-4288-B516-24C6EB6FF0A0}" type="slidenum">
              <a:t>‹#›</a:t>
            </a:fld>
            <a:endParaRPr lang="en-AU"/>
          </a:p>
        </p:txBody>
      </p:sp>
    </p:spTree>
    <p:extLst>
      <p:ext uri="{BB962C8B-B14F-4D97-AF65-F5344CB8AC3E}">
        <p14:creationId xmlns:p14="http://schemas.microsoft.com/office/powerpoint/2010/main" val="3709025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pPr lvl="0"/>
            <a:fld id="{64783CFE-7551-404D-8119-D08BE92EA565}" type="datetime1">
              <a:rPr lang="en-AU" smtClean="0"/>
              <a:pPr lvl="0"/>
              <a:t>24/10/17</a:t>
            </a:fld>
            <a:endParaRPr lang="en-AU"/>
          </a:p>
        </p:txBody>
      </p:sp>
      <p:sp>
        <p:nvSpPr>
          <p:cNvPr id="5" name="Footer Placeholder 4"/>
          <p:cNvSpPr>
            <a:spLocks noGrp="1"/>
          </p:cNvSpPr>
          <p:nvPr>
            <p:ph type="ftr" sz="quarter" idx="11"/>
          </p:nvPr>
        </p:nvSpPr>
        <p:spPr/>
        <p:txBody>
          <a:bodyPr/>
          <a:lstStyle/>
          <a:p>
            <a:pPr lvl="0"/>
            <a:endParaRPr lang="en-AU"/>
          </a:p>
        </p:txBody>
      </p:sp>
      <p:sp>
        <p:nvSpPr>
          <p:cNvPr id="6" name="Slide Number Placeholder 5"/>
          <p:cNvSpPr>
            <a:spLocks noGrp="1"/>
          </p:cNvSpPr>
          <p:nvPr>
            <p:ph type="sldNum" sz="quarter" idx="12"/>
          </p:nvPr>
        </p:nvSpPr>
        <p:spPr/>
        <p:txBody>
          <a:bodyPr/>
          <a:lstStyle/>
          <a:p>
            <a:pPr lvl="0"/>
            <a:fld id="{468393D8-9818-4F8E-BDF4-C45B45DDAC32}" type="slidenum">
              <a:t>‹#›</a:t>
            </a:fld>
            <a:endParaRPr lang="en-AU"/>
          </a:p>
        </p:txBody>
      </p:sp>
    </p:spTree>
    <p:extLst>
      <p:ext uri="{BB962C8B-B14F-4D97-AF65-F5344CB8AC3E}">
        <p14:creationId xmlns:p14="http://schemas.microsoft.com/office/powerpoint/2010/main" val="1295545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pPr lvl="0"/>
            <a:fld id="{18341032-1F22-48A1-9A75-36A2BA3F9230}" type="datetime1">
              <a:rPr lang="en-AU" smtClean="0"/>
              <a:pPr lvl="0"/>
              <a:t>24/10/17</a:t>
            </a:fld>
            <a:endParaRPr lang="en-AU"/>
          </a:p>
        </p:txBody>
      </p:sp>
      <p:sp>
        <p:nvSpPr>
          <p:cNvPr id="6" name="Footer Placeholder 5"/>
          <p:cNvSpPr>
            <a:spLocks noGrp="1"/>
          </p:cNvSpPr>
          <p:nvPr>
            <p:ph type="ftr" sz="quarter" idx="11"/>
          </p:nvPr>
        </p:nvSpPr>
        <p:spPr/>
        <p:txBody>
          <a:bodyPr/>
          <a:lstStyle/>
          <a:p>
            <a:pPr lvl="0"/>
            <a:endParaRPr lang="en-AU"/>
          </a:p>
        </p:txBody>
      </p:sp>
      <p:sp>
        <p:nvSpPr>
          <p:cNvPr id="7" name="Slide Number Placeholder 6"/>
          <p:cNvSpPr>
            <a:spLocks noGrp="1"/>
          </p:cNvSpPr>
          <p:nvPr>
            <p:ph type="sldNum" sz="quarter" idx="12"/>
          </p:nvPr>
        </p:nvSpPr>
        <p:spPr/>
        <p:txBody>
          <a:bodyPr/>
          <a:lstStyle/>
          <a:p>
            <a:pPr lvl="0"/>
            <a:fld id="{BCD07E1A-F7B9-4BF9-B5FA-9F9C7657DF87}" type="slidenum">
              <a:t>‹#›</a:t>
            </a:fld>
            <a:endParaRPr lang="en-AU"/>
          </a:p>
        </p:txBody>
      </p:sp>
    </p:spTree>
    <p:extLst>
      <p:ext uri="{BB962C8B-B14F-4D97-AF65-F5344CB8AC3E}">
        <p14:creationId xmlns:p14="http://schemas.microsoft.com/office/powerpoint/2010/main" val="4212005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pPr lvl="0"/>
            <a:fld id="{18341032-1F22-48A1-9A75-36A2BA3F9230}" type="datetime1">
              <a:rPr lang="en-AU" smtClean="0"/>
              <a:pPr lvl="0"/>
              <a:t>24/10/17</a:t>
            </a:fld>
            <a:endParaRPr lang="en-AU"/>
          </a:p>
        </p:txBody>
      </p:sp>
      <p:sp>
        <p:nvSpPr>
          <p:cNvPr id="8" name="Footer Placeholder 7"/>
          <p:cNvSpPr>
            <a:spLocks noGrp="1"/>
          </p:cNvSpPr>
          <p:nvPr>
            <p:ph type="ftr" sz="quarter" idx="11"/>
          </p:nvPr>
        </p:nvSpPr>
        <p:spPr/>
        <p:txBody>
          <a:bodyPr/>
          <a:lstStyle/>
          <a:p>
            <a:pPr lvl="0"/>
            <a:endParaRPr lang="en-AU"/>
          </a:p>
        </p:txBody>
      </p:sp>
      <p:sp>
        <p:nvSpPr>
          <p:cNvPr id="9" name="Slide Number Placeholder 8"/>
          <p:cNvSpPr>
            <a:spLocks noGrp="1"/>
          </p:cNvSpPr>
          <p:nvPr>
            <p:ph type="sldNum" sz="quarter" idx="12"/>
          </p:nvPr>
        </p:nvSpPr>
        <p:spPr/>
        <p:txBody>
          <a:bodyPr/>
          <a:lstStyle/>
          <a:p>
            <a:pPr lvl="0"/>
            <a:fld id="{4E8EF61D-F1B5-436F-95D3-576D808ED867}" type="slidenum">
              <a:t>‹#›</a:t>
            </a:fld>
            <a:endParaRPr lang="en-AU"/>
          </a:p>
        </p:txBody>
      </p:sp>
    </p:spTree>
    <p:extLst>
      <p:ext uri="{BB962C8B-B14F-4D97-AF65-F5344CB8AC3E}">
        <p14:creationId xmlns:p14="http://schemas.microsoft.com/office/powerpoint/2010/main" val="2407678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pPr lvl="0"/>
            <a:fld id="{18341032-1F22-48A1-9A75-36A2BA3F9230}" type="datetime1">
              <a:rPr lang="en-AU" smtClean="0"/>
              <a:pPr lvl="0"/>
              <a:t>24/10/17</a:t>
            </a:fld>
            <a:endParaRPr lang="en-AU"/>
          </a:p>
        </p:txBody>
      </p:sp>
      <p:sp>
        <p:nvSpPr>
          <p:cNvPr id="4" name="Footer Placeholder 3"/>
          <p:cNvSpPr>
            <a:spLocks noGrp="1"/>
          </p:cNvSpPr>
          <p:nvPr>
            <p:ph type="ftr" sz="quarter" idx="11"/>
          </p:nvPr>
        </p:nvSpPr>
        <p:spPr/>
        <p:txBody>
          <a:bodyPr/>
          <a:lstStyle/>
          <a:p>
            <a:pPr lvl="0"/>
            <a:endParaRPr lang="en-AU"/>
          </a:p>
        </p:txBody>
      </p:sp>
      <p:sp>
        <p:nvSpPr>
          <p:cNvPr id="5" name="Slide Number Placeholder 4"/>
          <p:cNvSpPr>
            <a:spLocks noGrp="1"/>
          </p:cNvSpPr>
          <p:nvPr>
            <p:ph type="sldNum" sz="quarter" idx="12"/>
          </p:nvPr>
        </p:nvSpPr>
        <p:spPr/>
        <p:txBody>
          <a:bodyPr/>
          <a:lstStyle/>
          <a:p>
            <a:pPr lvl="0"/>
            <a:fld id="{CB3E106E-6027-4E9F-A4C9-442E07DBAD9D}" type="slidenum">
              <a:t>‹#›</a:t>
            </a:fld>
            <a:endParaRPr lang="en-AU"/>
          </a:p>
        </p:txBody>
      </p:sp>
    </p:spTree>
    <p:extLst>
      <p:ext uri="{BB962C8B-B14F-4D97-AF65-F5344CB8AC3E}">
        <p14:creationId xmlns:p14="http://schemas.microsoft.com/office/powerpoint/2010/main" val="2868140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18341032-1F22-48A1-9A75-36A2BA3F9230}" type="datetime1">
              <a:rPr lang="en-AU" smtClean="0"/>
              <a:pPr lvl="0"/>
              <a:t>24/10/17</a:t>
            </a:fld>
            <a:endParaRPr lang="en-AU"/>
          </a:p>
        </p:txBody>
      </p:sp>
      <p:sp>
        <p:nvSpPr>
          <p:cNvPr id="3" name="Footer Placeholder 2"/>
          <p:cNvSpPr>
            <a:spLocks noGrp="1"/>
          </p:cNvSpPr>
          <p:nvPr>
            <p:ph type="ftr" sz="quarter" idx="11"/>
          </p:nvPr>
        </p:nvSpPr>
        <p:spPr/>
        <p:txBody>
          <a:bodyPr/>
          <a:lstStyle/>
          <a:p>
            <a:pPr lvl="0"/>
            <a:endParaRPr lang="en-AU"/>
          </a:p>
        </p:txBody>
      </p:sp>
      <p:sp>
        <p:nvSpPr>
          <p:cNvPr id="4" name="Slide Number Placeholder 3"/>
          <p:cNvSpPr>
            <a:spLocks noGrp="1"/>
          </p:cNvSpPr>
          <p:nvPr>
            <p:ph type="sldNum" sz="quarter" idx="12"/>
          </p:nvPr>
        </p:nvSpPr>
        <p:spPr/>
        <p:txBody>
          <a:bodyPr/>
          <a:lstStyle/>
          <a:p>
            <a:pPr lvl="0"/>
            <a:fld id="{81AD40BC-148C-4352-AD77-077B5C5EEE0A}" type="slidenum">
              <a:t>‹#›</a:t>
            </a:fld>
            <a:endParaRPr lang="en-AU"/>
          </a:p>
        </p:txBody>
      </p:sp>
    </p:spTree>
    <p:extLst>
      <p:ext uri="{BB962C8B-B14F-4D97-AF65-F5344CB8AC3E}">
        <p14:creationId xmlns:p14="http://schemas.microsoft.com/office/powerpoint/2010/main" val="2277127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18341032-1F22-48A1-9A75-36A2BA3F9230}" type="datetime1">
              <a:rPr lang="en-AU" smtClean="0"/>
              <a:pPr lvl="0"/>
              <a:t>24/10/17</a:t>
            </a:fld>
            <a:endParaRPr lang="en-AU"/>
          </a:p>
        </p:txBody>
      </p:sp>
      <p:sp>
        <p:nvSpPr>
          <p:cNvPr id="6" name="Footer Placeholder 5"/>
          <p:cNvSpPr>
            <a:spLocks noGrp="1"/>
          </p:cNvSpPr>
          <p:nvPr>
            <p:ph type="ftr" sz="quarter" idx="11"/>
          </p:nvPr>
        </p:nvSpPr>
        <p:spPr/>
        <p:txBody>
          <a:bodyPr/>
          <a:lstStyle/>
          <a:p>
            <a:pPr lvl="0"/>
            <a:endParaRPr lang="en-AU"/>
          </a:p>
        </p:txBody>
      </p:sp>
      <p:sp>
        <p:nvSpPr>
          <p:cNvPr id="7" name="Slide Number Placeholder 6"/>
          <p:cNvSpPr>
            <a:spLocks noGrp="1"/>
          </p:cNvSpPr>
          <p:nvPr>
            <p:ph type="sldNum" sz="quarter" idx="12"/>
          </p:nvPr>
        </p:nvSpPr>
        <p:spPr/>
        <p:txBody>
          <a:bodyPr/>
          <a:lstStyle/>
          <a:p>
            <a:pPr lvl="0"/>
            <a:fld id="{3D4AA8C9-E13D-4BA3-B933-21BC48E4B57F}" type="slidenum">
              <a:t>‹#›</a:t>
            </a:fld>
            <a:endParaRPr lang="en-AU"/>
          </a:p>
        </p:txBody>
      </p:sp>
    </p:spTree>
    <p:extLst>
      <p:ext uri="{BB962C8B-B14F-4D97-AF65-F5344CB8AC3E}">
        <p14:creationId xmlns:p14="http://schemas.microsoft.com/office/powerpoint/2010/main" val="2961283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18341032-1F22-48A1-9A75-36A2BA3F9230}" type="datetime1">
              <a:rPr lang="en-AU" smtClean="0"/>
              <a:pPr lvl="0"/>
              <a:t>24/10/17</a:t>
            </a:fld>
            <a:endParaRPr lang="en-AU"/>
          </a:p>
        </p:txBody>
      </p:sp>
      <p:sp>
        <p:nvSpPr>
          <p:cNvPr id="6" name="Footer Placeholder 5"/>
          <p:cNvSpPr>
            <a:spLocks noGrp="1"/>
          </p:cNvSpPr>
          <p:nvPr>
            <p:ph type="ftr" sz="quarter" idx="11"/>
          </p:nvPr>
        </p:nvSpPr>
        <p:spPr/>
        <p:txBody>
          <a:bodyPr/>
          <a:lstStyle/>
          <a:p>
            <a:pPr lvl="0"/>
            <a:endParaRPr lang="en-AU"/>
          </a:p>
        </p:txBody>
      </p:sp>
      <p:sp>
        <p:nvSpPr>
          <p:cNvPr id="7" name="Slide Number Placeholder 6"/>
          <p:cNvSpPr>
            <a:spLocks noGrp="1"/>
          </p:cNvSpPr>
          <p:nvPr>
            <p:ph type="sldNum" sz="quarter" idx="12"/>
          </p:nvPr>
        </p:nvSpPr>
        <p:spPr/>
        <p:txBody>
          <a:bodyPr/>
          <a:lstStyle/>
          <a:p>
            <a:pPr lvl="0"/>
            <a:fld id="{A1D2968D-4F1D-45A3-BDCB-8EE7F9876074}" type="slidenum">
              <a:t>‹#›</a:t>
            </a:fld>
            <a:endParaRPr lang="en-AU"/>
          </a:p>
        </p:txBody>
      </p:sp>
    </p:spTree>
    <p:extLst>
      <p:ext uri="{BB962C8B-B14F-4D97-AF65-F5344CB8AC3E}">
        <p14:creationId xmlns:p14="http://schemas.microsoft.com/office/powerpoint/2010/main" val="1466821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DDDDD"/>
            </a:gs>
            <a:gs pos="100000">
              <a:srgbClr val="808080"/>
            </a:gs>
          </a:gsLst>
          <a:lin ang="5400000"/>
        </a:gra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685799" y="2130480"/>
            <a:ext cx="7772039" cy="146952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3" name="Date Placeholder 3"/>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AU" sz="1800" b="0" i="0" u="none" strike="noStrike" kern="1200" spc="0">
                <a:solidFill>
                  <a:srgbClr val="000000"/>
                </a:solidFill>
                <a:latin typeface="Calibri" pitchFamily="18"/>
                <a:ea typeface="Lucida Sans Unicode" pitchFamily="2"/>
                <a:cs typeface="Tahoma" pitchFamily="2"/>
              </a:defRPr>
            </a:lvl1pPr>
          </a:lstStyle>
          <a:p>
            <a:pPr lvl="0"/>
            <a:fld id="{18341032-1F22-48A1-9A75-36A2BA3F9230}" type="datetime1">
              <a:rPr lang="en-AU"/>
              <a:pPr lvl="0"/>
              <a:t>24/10/17</a:t>
            </a:fld>
            <a:endParaRPr lang="en-AU"/>
          </a:p>
        </p:txBody>
      </p:sp>
      <p:sp>
        <p:nvSpPr>
          <p:cNvPr id="4" name="Footer Placeholder 4"/>
          <p:cNvSpPr txBox="1">
            <a:spLocks noGrp="1"/>
          </p:cNvSpPr>
          <p:nvPr>
            <p:ph type="ftr" sz="quarter" idx="3"/>
          </p:nvPr>
        </p:nvSpPr>
        <p:spPr>
          <a:xfrm>
            <a:off x="3124079" y="6356520"/>
            <a:ext cx="2895120" cy="364679"/>
          </a:xfrm>
          <a:prstGeom prst="rect">
            <a:avLst/>
          </a:prstGeom>
          <a:noFill/>
          <a:ln>
            <a:noFill/>
          </a:ln>
        </p:spPr>
        <p:txBody>
          <a:bodyPr wrap="square" lIns="90000" tIns="45000" rIns="90000" bIns="45000" anchor="t" anchorCtr="0"/>
          <a:lstStyle>
            <a:lvl1pPr lvl="0" rtl="0" hangingPunct="0">
              <a:buNone/>
              <a:tabLst/>
              <a:defRPr lang="en-AU" sz="2400" kern="1200">
                <a:latin typeface="Times New Roman" pitchFamily="18"/>
                <a:ea typeface="Lucida Sans Unicode" pitchFamily="2"/>
                <a:cs typeface="Tahoma" pitchFamily="2"/>
              </a:defRPr>
            </a:lvl1pPr>
          </a:lstStyle>
          <a:p>
            <a:pPr lvl="0"/>
            <a:endParaRPr lang="en-AU"/>
          </a:p>
        </p:txBody>
      </p:sp>
      <p:sp>
        <p:nvSpPr>
          <p:cNvPr id="5" name="Slide Number Placeholder 5"/>
          <p:cNvSpPr txBox="1">
            <a:spLocks noGrp="1"/>
          </p:cNvSpPr>
          <p:nvPr>
            <p:ph type="sldNum" sz="quarter" idx="4"/>
          </p:nvPr>
        </p:nvSpPr>
        <p:spPr>
          <a:xfrm>
            <a:off x="655308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AU" sz="1800" b="0" i="0" u="none" strike="noStrike" kern="1200" spc="0">
                <a:solidFill>
                  <a:srgbClr val="000000"/>
                </a:solidFill>
                <a:latin typeface="Calibri" pitchFamily="18"/>
                <a:ea typeface="Lucida Sans Unicode" pitchFamily="2"/>
                <a:cs typeface="Tahoma" pitchFamily="2"/>
              </a:defRPr>
            </a:lvl1pPr>
          </a:lstStyle>
          <a:p>
            <a:pPr lvl="0"/>
            <a:fld id="{9FCB2C2C-2320-4896-9A75-B34B7A9E9EB2}" type="slidenum">
              <a:t>‹#›</a:t>
            </a:fld>
            <a:endParaRPr lang="en-AU"/>
          </a:p>
        </p:txBody>
      </p:sp>
      <p:sp>
        <p:nvSpPr>
          <p:cNvPr id="6" name="Text Placeholder 5"/>
          <p:cNvSpPr txBox="1">
            <a:spLocks noGrp="1"/>
          </p:cNvSpPr>
          <p:nvPr>
            <p:ph type="body" idx="1"/>
          </p:nvPr>
        </p:nvSpPr>
        <p:spPr>
          <a:xfrm>
            <a:off x="457200" y="1604520"/>
            <a:ext cx="8229240" cy="4525920"/>
          </a:xfrm>
          <a:prstGeom prst="rect">
            <a:avLst/>
          </a:prstGeom>
          <a:noFill/>
          <a:ln>
            <a:noFill/>
          </a:ln>
        </p:spPr>
        <p:txBody>
          <a:bodyPr vert="horz" lIns="0" tIns="0" rIns="0" bIns="0"/>
          <a:lstStyle>
            <a:defPPr marL="432000" marR="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Arial" pitchFamily="2"/>
              </a:defRPr>
            </a:defPPr>
            <a:lvl1pPr marL="432000" marR="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Arial" pitchFamily="2"/>
              </a:defRPr>
            </a:lvl1pPr>
            <a:lvl2pPr marL="864000" marR="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Arial" pitchFamily="2"/>
              </a:defRPr>
            </a:lvl2pPr>
            <a:lvl3pPr marL="1295999" marR="0"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Arial" pitchFamily="2"/>
              </a:defRPr>
            </a:lvl3pPr>
            <a:lvl4pPr marL="1728000" marR="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Arial" pitchFamily="2"/>
              </a:defRPr>
            </a:lvl4pPr>
            <a:lvl5pPr marL="2160000" marR="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Arial" pitchFamily="2"/>
              </a:defRPr>
            </a:lvl5pPr>
            <a:lvl6pPr marL="2592000" marR="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Arial" pitchFamily="2"/>
              </a:defRPr>
            </a:lvl6pPr>
            <a:lvl7pPr marL="3024000" marR="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Arial" pitchFamily="2"/>
              </a:defRPr>
            </a:lvl7pPr>
            <a:lvl8pPr marL="3456000" marR="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Arial" pitchFamily="2"/>
              </a:defRPr>
            </a:lvl8pPr>
            <a:lvl9pPr marL="3887999" marR="0"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Ari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Arial" pitchFamily="2"/>
        </a:defRPr>
      </a:lvl1pPr>
    </p:titleStyle>
    <p:bodyStyle>
      <a:lvl1pPr marL="0" marR="0" indent="0" algn="l" rtl="0" hangingPunct="1">
        <a:spcBef>
          <a:spcPts val="0"/>
        </a:spcBef>
        <a:spcAft>
          <a:spcPts val="1417"/>
        </a:spcAft>
        <a:tabLst/>
        <a:defRPr lang="en-US" sz="3200" b="0" i="0" u="none" strike="noStrike" kern="1200" spc="0">
          <a:ln>
            <a:noFill/>
          </a:ln>
          <a:solidFill>
            <a:srgbClr val="000000"/>
          </a:solidFill>
          <a:latin typeface="Calibri" pitchFamily="18"/>
          <a:ea typeface="Microsoft YaHei" pitchFamily="2"/>
          <a:cs typeface="Ari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DDDDDD"/>
            </a:gs>
            <a:gs pos="100000">
              <a:srgbClr val="808080"/>
            </a:gs>
          </a:gsLst>
          <a:lin ang="5400000"/>
        </a:gra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80"/>
            <a:ext cx="8229240" cy="114264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3" name="Content Placeholder 2"/>
          <p:cNvSpPr txBox="1">
            <a:spLocks noGrp="1"/>
          </p:cNvSpPr>
          <p:nvPr>
            <p:ph type="body" idx="1"/>
          </p:nvPr>
        </p:nvSpPr>
        <p:spPr>
          <a:xfrm>
            <a:off x="457200" y="1600200"/>
            <a:ext cx="8229240" cy="4525560"/>
          </a:xfrm>
          <a:prstGeom prst="rect">
            <a:avLst/>
          </a:prstGeom>
          <a:noFill/>
          <a:ln>
            <a:noFill/>
          </a:ln>
        </p:spPr>
        <p:txBody>
          <a:bodyPr vert="horz" wrap="square" lIns="90000" tIns="45000" rIns="90000" bIns="45000" anchor="t"/>
          <a:lstStyle>
            <a:defPPr marL="432000" marR="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Arial" pitchFamily="2"/>
              </a:defRPr>
            </a:defPPr>
            <a:lvl1pPr marL="432000" marR="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Arial" pitchFamily="2"/>
              </a:defRPr>
            </a:lvl1pPr>
            <a:lvl2pPr marL="864000" marR="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Arial" pitchFamily="2"/>
              </a:defRPr>
            </a:lvl2pPr>
            <a:lvl3pPr marL="1295999" marR="0"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Arial" pitchFamily="2"/>
              </a:defRPr>
            </a:lvl3pPr>
            <a:lvl4pPr marL="1728000" marR="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Arial" pitchFamily="2"/>
              </a:defRPr>
            </a:lvl4pPr>
            <a:lvl5pPr marL="2160000" marR="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Arial" pitchFamily="2"/>
              </a:defRPr>
            </a:lvl5pPr>
            <a:lvl6pPr marL="2592000" marR="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Arial" pitchFamily="2"/>
              </a:defRPr>
            </a:lvl6pPr>
            <a:lvl7pPr marL="3024000" marR="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Arial" pitchFamily="2"/>
              </a:defRPr>
            </a:lvl7pPr>
            <a:lvl8pPr marL="3456000" marR="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Arial" pitchFamily="2"/>
              </a:defRPr>
            </a:lvl8pPr>
            <a:lvl9pPr marL="3887999" marR="0"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Arial" pitchFamily="2"/>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AU" sz="1800" b="0" i="0" u="none" strike="noStrike" kern="1200" spc="0">
                <a:solidFill>
                  <a:srgbClr val="000000"/>
                </a:solidFill>
                <a:latin typeface="Calibri" pitchFamily="18"/>
                <a:ea typeface="Lucida Sans Unicode" pitchFamily="2"/>
                <a:cs typeface="Tahoma" pitchFamily="2"/>
              </a:defRPr>
            </a:lvl1pPr>
          </a:lstStyle>
          <a:p>
            <a:pPr lvl="0"/>
            <a:fld id="{6BC25ABF-8E94-40D9-9F9C-599B77952CBC}" type="datetime1">
              <a:rPr lang="en-AU"/>
              <a:pPr lvl="0"/>
              <a:t>24/10/17</a:t>
            </a:fld>
            <a:endParaRPr lang="en-AU"/>
          </a:p>
        </p:txBody>
      </p:sp>
      <p:sp>
        <p:nvSpPr>
          <p:cNvPr id="5" name="Footer Placeholder 4"/>
          <p:cNvSpPr txBox="1">
            <a:spLocks noGrp="1"/>
          </p:cNvSpPr>
          <p:nvPr>
            <p:ph type="ftr" sz="quarter" idx="3"/>
          </p:nvPr>
        </p:nvSpPr>
        <p:spPr>
          <a:xfrm>
            <a:off x="3124079" y="6356520"/>
            <a:ext cx="2895120" cy="364679"/>
          </a:xfrm>
          <a:prstGeom prst="rect">
            <a:avLst/>
          </a:prstGeom>
          <a:noFill/>
          <a:ln>
            <a:noFill/>
          </a:ln>
        </p:spPr>
        <p:txBody>
          <a:bodyPr wrap="square" lIns="90000" tIns="45000" rIns="90000" bIns="45000" anchor="t" anchorCtr="0"/>
          <a:lstStyle>
            <a:lvl1pPr lvl="0" rtl="0" hangingPunct="0">
              <a:buNone/>
              <a:tabLst/>
              <a:defRPr lang="en-AU" sz="2400" kern="1200">
                <a:latin typeface="Times New Roman" pitchFamily="18"/>
                <a:ea typeface="Lucida Sans Unicode" pitchFamily="2"/>
                <a:cs typeface="Tahoma" pitchFamily="2"/>
              </a:defRPr>
            </a:lvl1pPr>
          </a:lstStyle>
          <a:p>
            <a:pPr lvl="0"/>
            <a:endParaRPr lang="en-AU"/>
          </a:p>
        </p:txBody>
      </p:sp>
      <p:sp>
        <p:nvSpPr>
          <p:cNvPr id="6" name="Slide Number Placeholder 5"/>
          <p:cNvSpPr txBox="1">
            <a:spLocks noGrp="1"/>
          </p:cNvSpPr>
          <p:nvPr>
            <p:ph type="sldNum" sz="quarter" idx="4"/>
          </p:nvPr>
        </p:nvSpPr>
        <p:spPr>
          <a:xfrm>
            <a:off x="655308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AU" sz="1800" b="0" i="0" u="none" strike="noStrike" kern="1200" spc="0">
                <a:solidFill>
                  <a:srgbClr val="000000"/>
                </a:solidFill>
                <a:latin typeface="Calibri" pitchFamily="18"/>
                <a:ea typeface="Lucida Sans Unicode" pitchFamily="2"/>
                <a:cs typeface="Tahoma" pitchFamily="2"/>
              </a:defRPr>
            </a:lvl1pPr>
          </a:lstStyle>
          <a:p>
            <a:pPr lvl="0"/>
            <a:fld id="{6E149CA8-2C5E-49C0-B442-C6A9918E55FF}" type="slidenum">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Arial" pitchFamily="2"/>
        </a:defRPr>
      </a:lvl1pPr>
    </p:titleStyle>
    <p:bodyStyle>
      <a:lvl1pPr lvl="0">
        <a:buSzPct val="45000"/>
        <a:buFont typeface="StarSymbol"/>
        <a:buChar char="●"/>
        <a:tabLst/>
        <a:defRPr lang="en-US" sz="3200" b="0" i="0" u="none" strike="noStrike" spc="0">
          <a:solidFill>
            <a:srgbClr val="000000"/>
          </a:solidFill>
          <a:latin typeface="Calibri" pitchFamily="18"/>
        </a:defRPr>
      </a:lvl1pPr>
      <a:lvl2pPr lvl="1">
        <a:buSzPct val="75000"/>
        <a:buFont typeface="StarSymbol"/>
        <a:buChar char="–"/>
        <a:tabLst/>
        <a:defRPr lang="en-US" sz="3200" b="0" i="0" u="none" strike="noStrike" spc="0">
          <a:solidFill>
            <a:srgbClr val="000000"/>
          </a:solidFill>
          <a:latin typeface="Calibri" pitchFamily="18"/>
        </a:defRPr>
      </a:lvl2pPr>
      <a:lvl3pPr lvl="2">
        <a:buSzPct val="45000"/>
        <a:buFont typeface="StarSymbol"/>
        <a:buChar char="●"/>
        <a:tabLst/>
        <a:defRPr lang="en-US" sz="3200" b="0" i="0" u="none" strike="noStrike" spc="0">
          <a:solidFill>
            <a:srgbClr val="000000"/>
          </a:solidFill>
          <a:latin typeface="Calibri" pitchFamily="18"/>
        </a:defRPr>
      </a:lvl3pPr>
      <a:lvl4pPr lvl="3">
        <a:buSzPct val="75000"/>
        <a:buFont typeface="StarSymbol"/>
        <a:buChar char="–"/>
        <a:tabLst/>
        <a:defRPr lang="en-US" sz="3200" b="0" i="0" u="none" strike="noStrike" spc="0">
          <a:solidFill>
            <a:srgbClr val="000000"/>
          </a:solidFill>
          <a:latin typeface="Calibri" pitchFamily="18"/>
        </a:defRPr>
      </a:lvl4pPr>
      <a:lvl5pPr lvl="4">
        <a:buSzPct val="45000"/>
        <a:buFont typeface="StarSymbol"/>
        <a:buChar char="●"/>
        <a:tabLst/>
        <a:defRPr lang="en-US" sz="3200" b="0" i="0" u="none" strike="noStrike" spc="0">
          <a:solidFill>
            <a:srgbClr val="000000"/>
          </a:solidFill>
          <a:latin typeface="Calibri" pitchFamily="18"/>
        </a:defRPr>
      </a:lvl5pPr>
      <a:lvl6pPr lvl="5">
        <a:buSzPct val="45000"/>
        <a:buFont typeface="StarSymbol"/>
        <a:buChar char="●"/>
        <a:tabLst/>
        <a:defRPr lang="en-US" sz="3200" b="0" i="0" u="none" strike="noStrike" spc="0">
          <a:solidFill>
            <a:srgbClr val="000000"/>
          </a:solidFill>
          <a:latin typeface="Calibri" pitchFamily="18"/>
        </a:defRPr>
      </a:lvl6pPr>
      <a:lvl7pPr lvl="6">
        <a:buSzPct val="45000"/>
        <a:buFont typeface="StarSymbol"/>
        <a:buChar char="●"/>
        <a:tabLst/>
        <a:defRPr lang="en-US" sz="3200" b="0" i="0" u="none" strike="noStrike" spc="0">
          <a:solidFill>
            <a:srgbClr val="000000"/>
          </a:solidFill>
          <a:latin typeface="Calibri" pitchFamily="18"/>
        </a:defRPr>
      </a:lvl7pPr>
      <a:lvl8pPr lvl="7">
        <a:buSzPct val="45000"/>
        <a:buFont typeface="StarSymbol"/>
        <a:buChar char="●"/>
        <a:tabLst/>
        <a:defRPr lang="en-US" sz="3200" b="0" i="0" u="none" strike="noStrike" spc="0">
          <a:solidFill>
            <a:srgbClr val="000000"/>
          </a:solidFill>
          <a:latin typeface="Calibri" pitchFamily="18"/>
        </a:defRPr>
      </a:lvl8pPr>
      <a:lvl9pPr marL="0" marR="0" lvl="0" indent="0" algn="l" rtl="0" hangingPunct="1">
        <a:spcBef>
          <a:spcPts val="638"/>
        </a:spcBef>
        <a:spcAft>
          <a:spcPts val="1417"/>
        </a:spcAft>
        <a:buSzPct val="45000"/>
        <a:buFont typeface="Arial" pitchFamily="32"/>
        <a:buChar char="•"/>
        <a:tabLst/>
        <a:defRPr lang="en-US" sz="3200" b="0" i="0" u="none" strike="noStrike" spc="0">
          <a:solidFill>
            <a:srgbClr val="000000"/>
          </a:solidFill>
          <a:latin typeface="Calibri" pitchFamily="18"/>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DDDDDD"/>
            </a:gs>
            <a:gs pos="100000">
              <a:srgbClr val="808080"/>
            </a:gs>
          </a:gsLst>
          <a:lin ang="5400000"/>
        </a:gra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80"/>
            <a:ext cx="8229240" cy="114264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3" name="Content Placeholder 2"/>
          <p:cNvSpPr txBox="1">
            <a:spLocks noGrp="1"/>
          </p:cNvSpPr>
          <p:nvPr>
            <p:ph type="body" idx="1"/>
          </p:nvPr>
        </p:nvSpPr>
        <p:spPr>
          <a:xfrm>
            <a:off x="457200" y="1600200"/>
            <a:ext cx="4038119" cy="4525560"/>
          </a:xfrm>
          <a:prstGeom prst="rect">
            <a:avLst/>
          </a:prstGeom>
          <a:noFill/>
          <a:ln>
            <a:noFill/>
          </a:ln>
        </p:spPr>
        <p:txBody>
          <a:bodyPr vert="horz" wrap="square" lIns="90000" tIns="45000" rIns="90000" bIns="45000" anchor="t"/>
          <a:lstStyle>
            <a:defPPr marL="432000" marR="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Arial" pitchFamily="2"/>
              </a:defRPr>
            </a:defPPr>
            <a:lvl1pPr marL="432000" marR="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Arial" pitchFamily="2"/>
              </a:defRPr>
            </a:lvl1pPr>
            <a:lvl2pPr marL="864000" marR="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Arial" pitchFamily="2"/>
              </a:defRPr>
            </a:lvl2pPr>
            <a:lvl3pPr marL="1295999" marR="0"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Arial" pitchFamily="2"/>
              </a:defRPr>
            </a:lvl3pPr>
            <a:lvl4pPr marL="1728000" marR="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Arial" pitchFamily="2"/>
              </a:defRPr>
            </a:lvl4pPr>
            <a:lvl5pPr marL="2160000" marR="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Arial" pitchFamily="2"/>
              </a:defRPr>
            </a:lvl5pPr>
            <a:lvl6pPr marL="2592000" marR="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Arial" pitchFamily="2"/>
              </a:defRPr>
            </a:lvl6pPr>
            <a:lvl7pPr marL="3024000" marR="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Arial" pitchFamily="2"/>
              </a:defRPr>
            </a:lvl7pPr>
            <a:lvl8pPr marL="3456000" marR="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Arial" pitchFamily="2"/>
              </a:defRPr>
            </a:lvl8pPr>
            <a:lvl9pPr marL="3887999" marR="0"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Arial" pitchFamily="2"/>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type="body" sz="quarter" idx="4294967295"/>
          </p:nvPr>
        </p:nvSpPr>
        <p:spPr>
          <a:xfrm>
            <a:off x="4648320" y="1600200"/>
            <a:ext cx="4038119" cy="4525560"/>
          </a:xfrm>
          <a:prstGeom prst="rect">
            <a:avLst/>
          </a:prstGeom>
          <a:noFill/>
          <a:ln>
            <a:noFill/>
          </a:ln>
        </p:spPr>
        <p:txBody>
          <a:bodyPr vert="horz" wrap="square" lIns="90000" tIns="45000" rIns="90000" bIns="45000" anchor="t"/>
          <a:lstStyle>
            <a:defPPr marL="432000" marR="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Arial" pitchFamily="2"/>
              </a:defRPr>
            </a:defPPr>
            <a:lvl1pPr marL="432000" marR="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Arial" pitchFamily="2"/>
              </a:defRPr>
            </a:lvl1pPr>
            <a:lvl2pPr marL="864000" marR="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Arial" pitchFamily="2"/>
              </a:defRPr>
            </a:lvl2pPr>
            <a:lvl3pPr marL="1295999" marR="0"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Arial" pitchFamily="2"/>
              </a:defRPr>
            </a:lvl3pPr>
            <a:lvl4pPr marL="1728000" marR="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Arial" pitchFamily="2"/>
              </a:defRPr>
            </a:lvl4pPr>
            <a:lvl5pPr marL="2160000" marR="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Arial" pitchFamily="2"/>
              </a:defRPr>
            </a:lvl5pPr>
            <a:lvl6pPr marL="2592000" marR="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Arial" pitchFamily="2"/>
              </a:defRPr>
            </a:lvl6pPr>
            <a:lvl7pPr marL="3024000" marR="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Arial" pitchFamily="2"/>
              </a:defRPr>
            </a:lvl7pPr>
            <a:lvl8pPr marL="3456000" marR="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Arial" pitchFamily="2"/>
              </a:defRPr>
            </a:lvl8pPr>
            <a:lvl9pPr marL="3887999" marR="0"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Arial" pitchFamily="2"/>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AU" sz="1800" b="0" i="0" u="none" strike="noStrike" kern="1200" spc="0">
                <a:solidFill>
                  <a:srgbClr val="000000"/>
                </a:solidFill>
                <a:latin typeface="Calibri" pitchFamily="18"/>
                <a:ea typeface="Lucida Sans Unicode" pitchFamily="2"/>
                <a:cs typeface="Tahoma" pitchFamily="2"/>
              </a:defRPr>
            </a:lvl1pPr>
          </a:lstStyle>
          <a:p>
            <a:pPr lvl="0"/>
            <a:fld id="{64783CFE-7551-404D-8119-D08BE92EA565}" type="datetime1">
              <a:rPr lang="en-AU"/>
              <a:pPr lvl="0"/>
              <a:t>24/10/17</a:t>
            </a:fld>
            <a:endParaRPr lang="en-AU"/>
          </a:p>
        </p:txBody>
      </p:sp>
      <p:sp>
        <p:nvSpPr>
          <p:cNvPr id="6" name="Footer Placeholder 5"/>
          <p:cNvSpPr txBox="1">
            <a:spLocks noGrp="1"/>
          </p:cNvSpPr>
          <p:nvPr>
            <p:ph type="ftr" sz="quarter" idx="3"/>
          </p:nvPr>
        </p:nvSpPr>
        <p:spPr>
          <a:xfrm>
            <a:off x="3124079" y="6356520"/>
            <a:ext cx="2895120" cy="364679"/>
          </a:xfrm>
          <a:prstGeom prst="rect">
            <a:avLst/>
          </a:prstGeom>
          <a:noFill/>
          <a:ln>
            <a:noFill/>
          </a:ln>
        </p:spPr>
        <p:txBody>
          <a:bodyPr wrap="square" lIns="90000" tIns="45000" rIns="90000" bIns="45000" anchor="t" anchorCtr="0"/>
          <a:lstStyle>
            <a:lvl1pPr lvl="0" rtl="0" hangingPunct="0">
              <a:buNone/>
              <a:tabLst/>
              <a:defRPr lang="en-AU" sz="2400" kern="1200">
                <a:latin typeface="Times New Roman" pitchFamily="18"/>
                <a:ea typeface="Lucida Sans Unicode" pitchFamily="2"/>
                <a:cs typeface="Tahoma" pitchFamily="2"/>
              </a:defRPr>
            </a:lvl1pPr>
          </a:lstStyle>
          <a:p>
            <a:pPr lvl="0"/>
            <a:endParaRPr lang="en-AU"/>
          </a:p>
        </p:txBody>
      </p:sp>
      <p:sp>
        <p:nvSpPr>
          <p:cNvPr id="7" name="Slide Number Placeholder 6"/>
          <p:cNvSpPr txBox="1">
            <a:spLocks noGrp="1"/>
          </p:cNvSpPr>
          <p:nvPr>
            <p:ph type="sldNum" sz="quarter" idx="4"/>
          </p:nvPr>
        </p:nvSpPr>
        <p:spPr>
          <a:xfrm>
            <a:off x="655308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AU" sz="1800" b="0" i="0" u="none" strike="noStrike" kern="1200" spc="0">
                <a:solidFill>
                  <a:srgbClr val="000000"/>
                </a:solidFill>
                <a:latin typeface="Calibri" pitchFamily="18"/>
                <a:ea typeface="Lucida Sans Unicode" pitchFamily="2"/>
                <a:cs typeface="Tahoma" pitchFamily="2"/>
              </a:defRPr>
            </a:lvl1pPr>
          </a:lstStyle>
          <a:p>
            <a:pPr lvl="0"/>
            <a:fld id="{F9892C5C-F165-40B9-B267-261AA3C6EF16}" type="slidenum">
              <a:t>‹#›</a:t>
            </a:fld>
            <a:endParaRPr lang="en-A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Arial" pitchFamily="2"/>
        </a:defRPr>
      </a:lvl1pPr>
    </p:titleStyle>
    <p:bodyStyle>
      <a:lvl1pPr lvl="0">
        <a:buSzPct val="45000"/>
        <a:buFont typeface="StarSymbol"/>
        <a:buChar char="●"/>
        <a:tabLst/>
        <a:defRPr lang="en-US" sz="2800" b="0" i="0" u="none" strike="noStrike" spc="0">
          <a:solidFill>
            <a:srgbClr val="000000"/>
          </a:solidFill>
          <a:latin typeface="Calibri" pitchFamily="18"/>
        </a:defRPr>
      </a:lvl1pPr>
      <a:lvl2pPr lvl="1">
        <a:buSzPct val="75000"/>
        <a:buFont typeface="StarSymbol"/>
        <a:buChar char="–"/>
        <a:tabLst/>
        <a:defRPr lang="en-US" sz="2800" b="0" i="0" u="none" strike="noStrike" spc="0">
          <a:solidFill>
            <a:srgbClr val="000000"/>
          </a:solidFill>
          <a:latin typeface="Calibri" pitchFamily="18"/>
        </a:defRPr>
      </a:lvl2pPr>
      <a:lvl3pPr lvl="2">
        <a:buSzPct val="45000"/>
        <a:buFont typeface="StarSymbol"/>
        <a:buChar char="●"/>
        <a:tabLst/>
        <a:defRPr lang="en-US" sz="2800" b="0" i="0" u="none" strike="noStrike" spc="0">
          <a:solidFill>
            <a:srgbClr val="000000"/>
          </a:solidFill>
          <a:latin typeface="Calibri" pitchFamily="18"/>
        </a:defRPr>
      </a:lvl3pPr>
      <a:lvl4pPr lvl="3">
        <a:buSzPct val="75000"/>
        <a:buFont typeface="StarSymbol"/>
        <a:buChar char="–"/>
        <a:tabLst/>
        <a:defRPr lang="en-US" sz="2800" b="0" i="0" u="none" strike="noStrike" spc="0">
          <a:solidFill>
            <a:srgbClr val="000000"/>
          </a:solidFill>
          <a:latin typeface="Calibri" pitchFamily="18"/>
        </a:defRPr>
      </a:lvl4pPr>
      <a:lvl5pPr lvl="4">
        <a:buSzPct val="45000"/>
        <a:buFont typeface="StarSymbol"/>
        <a:buChar char="●"/>
        <a:tabLst/>
        <a:defRPr lang="en-US" sz="2800" b="0" i="0" u="none" strike="noStrike" spc="0">
          <a:solidFill>
            <a:srgbClr val="000000"/>
          </a:solidFill>
          <a:latin typeface="Calibri" pitchFamily="18"/>
        </a:defRPr>
      </a:lvl5pPr>
      <a:lvl6pPr lvl="5">
        <a:buSzPct val="45000"/>
        <a:buFont typeface="StarSymbol"/>
        <a:buChar char="●"/>
        <a:tabLst/>
        <a:defRPr lang="en-US" sz="2800" b="0" i="0" u="none" strike="noStrike" spc="0">
          <a:solidFill>
            <a:srgbClr val="000000"/>
          </a:solidFill>
          <a:latin typeface="Calibri" pitchFamily="18"/>
        </a:defRPr>
      </a:lvl6pPr>
      <a:lvl7pPr lvl="6">
        <a:buSzPct val="45000"/>
        <a:buFont typeface="StarSymbol"/>
        <a:buChar char="●"/>
        <a:tabLst/>
        <a:defRPr lang="en-US" sz="2800" b="0" i="0" u="none" strike="noStrike" spc="0">
          <a:solidFill>
            <a:srgbClr val="000000"/>
          </a:solidFill>
          <a:latin typeface="Calibri" pitchFamily="18"/>
        </a:defRPr>
      </a:lvl7pPr>
      <a:lvl8pPr lvl="7">
        <a:buSzPct val="45000"/>
        <a:buFont typeface="StarSymbol"/>
        <a:buChar char="●"/>
        <a:tabLst/>
        <a:defRPr lang="en-US" sz="2800" b="0" i="0" u="none" strike="noStrike" spc="0">
          <a:solidFill>
            <a:srgbClr val="000000"/>
          </a:solidFill>
          <a:latin typeface="Calibri" pitchFamily="18"/>
        </a:defRPr>
      </a:lvl8pPr>
      <a:lvl9pPr marL="0" marR="0" lvl="0" indent="0" algn="l" rtl="0" hangingPunct="1">
        <a:spcBef>
          <a:spcPts val="558"/>
        </a:spcBef>
        <a:spcAft>
          <a:spcPts val="1417"/>
        </a:spcAft>
        <a:buSzPct val="45000"/>
        <a:buFont typeface="Arial" pitchFamily="32"/>
        <a:buChar char="•"/>
        <a:tabLst/>
        <a:defRPr lang="en-US" sz="2800" b="0" i="0" u="none" strike="noStrike" spc="0">
          <a:solidFill>
            <a:srgbClr val="000000"/>
          </a:solidFill>
          <a:latin typeface="Calibri" pitchFamily="18"/>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ristan.crews@colacotway.vic.gov.a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hyperlink" Target="http://www.colacotway.vic.gov.au/" TargetMode="Externa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83640" y="836640"/>
            <a:ext cx="7772039" cy="14695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000"/>
              <a:t>Wye River &amp; Separation Creek Building Forum</a:t>
            </a:r>
          </a:p>
        </p:txBody>
      </p:sp>
      <p:sp>
        <p:nvSpPr>
          <p:cNvPr id="3" name="Subtitle 2"/>
          <p:cNvSpPr txBox="1">
            <a:spLocks noGrp="1"/>
          </p:cNvSpPr>
          <p:nvPr>
            <p:ph type="subTitle" idx="4294967295"/>
          </p:nvPr>
        </p:nvSpPr>
        <p:spPr>
          <a:xfrm>
            <a:off x="1403639" y="3357000"/>
            <a:ext cx="6400440" cy="1752119"/>
          </a:xfrm>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spcAft>
                <a:spcPts val="0"/>
              </a:spcAft>
              <a:buNone/>
            </a:pPr>
            <a:r>
              <a:rPr lang="en-AU" sz="2200">
                <a:latin typeface="Calibri" pitchFamily="18"/>
              </a:rPr>
              <a:t>Tristan Crews</a:t>
            </a:r>
          </a:p>
          <a:p>
            <a:pPr marL="0" lvl="0" indent="0" algn="ctr">
              <a:spcAft>
                <a:spcPts val="0"/>
              </a:spcAft>
              <a:buNone/>
            </a:pPr>
            <a:r>
              <a:rPr lang="en-AU" sz="2200">
                <a:latin typeface="Calibri" pitchFamily="18"/>
              </a:rPr>
              <a:t>Fire Awareness &amp; Prevention Officer</a:t>
            </a:r>
          </a:p>
          <a:p>
            <a:pPr marL="0" lvl="0" indent="0" algn="ctr">
              <a:spcAft>
                <a:spcPts val="0"/>
              </a:spcAft>
              <a:buNone/>
            </a:pPr>
            <a:r>
              <a:rPr lang="en-AU" sz="2200">
                <a:latin typeface="Calibri" pitchFamily="18"/>
              </a:rPr>
              <a:t>Colac Otway Shire</a:t>
            </a:r>
          </a:p>
          <a:p>
            <a:pPr marL="0" lvl="0" indent="0" algn="ctr">
              <a:spcAft>
                <a:spcPts val="0"/>
              </a:spcAft>
              <a:buNone/>
            </a:pPr>
            <a:r>
              <a:rPr lang="en-AU" sz="2200">
                <a:latin typeface="Calibri" pitchFamily="18"/>
                <a:hlinkClick r:id="rId3"/>
              </a:rPr>
              <a:t>tristan.crews@colacotway.vic.gov.au</a:t>
            </a:r>
          </a:p>
          <a:p>
            <a:pPr marL="0" lvl="0" indent="0" algn="ctr">
              <a:spcAft>
                <a:spcPts val="0"/>
              </a:spcAft>
              <a:buNone/>
            </a:pPr>
            <a:r>
              <a:rPr lang="en-AU" sz="2200">
                <a:latin typeface="Calibri" pitchFamily="18"/>
              </a:rPr>
              <a:t>Mob# 0408 459 268</a:t>
            </a:r>
          </a:p>
          <a:p>
            <a:pPr marL="0" lvl="0" indent="0" algn="ctr">
              <a:spcAft>
                <a:spcPts val="0"/>
              </a:spcAft>
              <a:buNone/>
            </a:pPr>
            <a:endParaRPr lang="en-AU" sz="2000">
              <a:latin typeface="Calibri"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485280" y="628920"/>
            <a:ext cx="3834720" cy="5419080"/>
          </a:xfrm>
          <a:prstGeom prst="rect">
            <a:avLst/>
          </a:prstGeom>
          <a:noFill/>
          <a:ln>
            <a:noFill/>
          </a:ln>
        </p:spPr>
      </p:pic>
      <p:pic>
        <p:nvPicPr>
          <p:cNvPr id="3" name="Picture 2"/>
          <p:cNvPicPr>
            <a:picLocks noChangeAspect="1"/>
          </p:cNvPicPr>
          <p:nvPr/>
        </p:nvPicPr>
        <p:blipFill>
          <a:blip r:embed="rId4">
            <a:lum/>
            <a:alphaModFix/>
          </a:blip>
          <a:srcRect/>
          <a:stretch>
            <a:fillRect/>
          </a:stretch>
        </p:blipFill>
        <p:spPr>
          <a:xfrm>
            <a:off x="4805280" y="648000"/>
            <a:ext cx="3834720" cy="54190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3">
            <a:lum/>
            <a:alphaModFix/>
          </a:blip>
          <a:srcRect/>
          <a:stretch>
            <a:fillRect/>
          </a:stretch>
        </p:blipFill>
        <p:spPr>
          <a:xfrm>
            <a:off x="395640" y="404640"/>
            <a:ext cx="2997360" cy="4525560"/>
          </a:xfrm>
          <a:prstGeom prst="rect">
            <a:avLst/>
          </a:prstGeom>
          <a:noFill/>
          <a:ln>
            <a:noFill/>
          </a:ln>
        </p:spPr>
      </p:pic>
      <p:pic>
        <p:nvPicPr>
          <p:cNvPr id="3" name="Content Placeholder 5"/>
          <p:cNvPicPr>
            <a:picLocks noChangeAspect="1"/>
          </p:cNvPicPr>
          <p:nvPr/>
        </p:nvPicPr>
        <p:blipFill>
          <a:blip r:embed="rId4">
            <a:lum/>
            <a:alphaModFix/>
          </a:blip>
          <a:srcRect/>
          <a:stretch>
            <a:fillRect/>
          </a:stretch>
        </p:blipFill>
        <p:spPr>
          <a:xfrm>
            <a:off x="3636000" y="2709000"/>
            <a:ext cx="5352120" cy="4014000"/>
          </a:xfrm>
          <a:prstGeom prst="rect">
            <a:avLst/>
          </a:prstGeom>
          <a:noFill/>
          <a:ln>
            <a:noFill/>
          </a:ln>
        </p:spPr>
      </p:pic>
      <p:sp>
        <p:nvSpPr>
          <p:cNvPr id="4" name="TextBox 6"/>
          <p:cNvSpPr/>
          <p:nvPr/>
        </p:nvSpPr>
        <p:spPr>
          <a:xfrm>
            <a:off x="3671999" y="113760"/>
            <a:ext cx="5046840" cy="2838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AU" sz="1800" b="1" i="0" u="none" strike="noStrike" kern="1200" spc="0" dirty="0">
                <a:ln>
                  <a:noFill/>
                </a:ln>
                <a:solidFill>
                  <a:srgbClr val="000000"/>
                </a:solidFill>
                <a:latin typeface="Calibri" pitchFamily="18"/>
                <a:ea typeface="Microsoft YaHei" pitchFamily="2"/>
                <a:cs typeface="Arial" pitchFamily="2"/>
              </a:rPr>
              <a:t>Council is offering an extra kerbside organics collection from Monday 23 October until Friday 1 December.</a:t>
            </a:r>
          </a:p>
          <a:p>
            <a:pPr marL="0" marR="0" lvl="0" indent="0" algn="l" rtl="0" hangingPunct="1">
              <a:lnSpc>
                <a:spcPct val="100000"/>
              </a:lnSpc>
              <a:spcBef>
                <a:spcPts val="0"/>
              </a:spcBef>
              <a:spcAft>
                <a:spcPts val="0"/>
              </a:spcAft>
              <a:buNone/>
              <a:tabLst/>
              <a:defRPr sz="1800"/>
            </a:pPr>
            <a:endParaRPr lang="en-AU" sz="1800" b="1" i="0" u="none" strike="noStrike" kern="1200" spc="0" dirty="0">
              <a:ln>
                <a:noFill/>
              </a:ln>
              <a:solidFill>
                <a:srgbClr val="000000"/>
              </a:solidFill>
              <a:latin typeface="Calibri" pitchFamily="18"/>
              <a:ea typeface="Microsoft YaHei" pitchFamily="2"/>
              <a:cs typeface="Arial" pitchFamily="2"/>
            </a:endParaRPr>
          </a:p>
          <a:p>
            <a:pPr marL="0" marR="0" lvl="0" indent="0" algn="l" rtl="0" hangingPunct="1">
              <a:lnSpc>
                <a:spcPct val="100000"/>
              </a:lnSpc>
              <a:spcBef>
                <a:spcPts val="0"/>
              </a:spcBef>
              <a:spcAft>
                <a:spcPts val="0"/>
              </a:spcAft>
              <a:buNone/>
              <a:tabLst/>
              <a:defRPr sz="1800"/>
            </a:pPr>
            <a:r>
              <a:rPr lang="en-AU" sz="1800" b="1" i="0" u="none" strike="noStrike" kern="1200" spc="0" dirty="0">
                <a:ln>
                  <a:noFill/>
                </a:ln>
                <a:solidFill>
                  <a:srgbClr val="000000"/>
                </a:solidFill>
                <a:latin typeface="Calibri" pitchFamily="18"/>
                <a:ea typeface="Microsoft YaHei" pitchFamily="2"/>
                <a:cs typeface="Arial" pitchFamily="2"/>
              </a:rPr>
              <a:t>Free Organic Drop Off at Transfer Stations-Sunday 19 November 2017.</a:t>
            </a:r>
          </a:p>
          <a:p>
            <a:pPr marL="0" marR="0" lvl="0" indent="0" algn="l" rtl="0" hangingPunct="1">
              <a:lnSpc>
                <a:spcPct val="100000"/>
              </a:lnSpc>
              <a:spcBef>
                <a:spcPts val="0"/>
              </a:spcBef>
              <a:spcAft>
                <a:spcPts val="0"/>
              </a:spcAft>
              <a:buNone/>
              <a:tabLst/>
              <a:defRPr sz="1800"/>
            </a:pPr>
            <a:endParaRPr lang="en-AU" sz="1800" b="1" i="0" u="none" strike="noStrike" kern="1200" spc="0" dirty="0">
              <a:ln>
                <a:noFill/>
              </a:ln>
              <a:solidFill>
                <a:srgbClr val="000000"/>
              </a:solidFill>
              <a:latin typeface="Calibri" pitchFamily="18"/>
              <a:ea typeface="Microsoft YaHei" pitchFamily="2"/>
              <a:cs typeface="Arial" pitchFamily="2"/>
            </a:endParaRPr>
          </a:p>
          <a:p>
            <a:pPr marL="0" marR="0" lvl="0" indent="0" algn="l" rtl="0" hangingPunct="1">
              <a:lnSpc>
                <a:spcPct val="100000"/>
              </a:lnSpc>
              <a:spcBef>
                <a:spcPts val="0"/>
              </a:spcBef>
              <a:spcAft>
                <a:spcPts val="0"/>
              </a:spcAft>
              <a:buNone/>
              <a:tabLst/>
              <a:defRPr sz="1800"/>
            </a:pPr>
            <a:r>
              <a:rPr lang="en-AU" sz="1800" b="1" i="0" u="none" strike="noStrike" kern="1200" spc="0" dirty="0">
                <a:ln>
                  <a:noFill/>
                </a:ln>
                <a:solidFill>
                  <a:srgbClr val="000000"/>
                </a:solidFill>
                <a:latin typeface="Calibri" pitchFamily="18"/>
                <a:ea typeface="Microsoft YaHei" pitchFamily="2"/>
                <a:cs typeface="Arial" pitchFamily="2"/>
              </a:rPr>
              <a:t>Further information can be found at </a:t>
            </a:r>
            <a:r>
              <a:rPr lang="en-AU" sz="1800" b="1" i="0" u="none" strike="noStrike" kern="1200" spc="0" dirty="0">
                <a:ln>
                  <a:noFill/>
                </a:ln>
                <a:solidFill>
                  <a:srgbClr val="000000"/>
                </a:solidFill>
                <a:latin typeface="Calibri" pitchFamily="18"/>
                <a:ea typeface="Microsoft YaHei" pitchFamily="2"/>
                <a:cs typeface="Arial" pitchFamily="2"/>
                <a:hlinkClick r:id="rId5"/>
              </a:rPr>
              <a:t>www.colacotway.vic.gov.au</a:t>
            </a:r>
          </a:p>
          <a:p>
            <a:pPr marL="0" marR="0" lvl="0" indent="0" algn="l" rtl="0" hangingPunct="1">
              <a:lnSpc>
                <a:spcPct val="100000"/>
              </a:lnSpc>
              <a:spcBef>
                <a:spcPts val="0"/>
              </a:spcBef>
              <a:spcAft>
                <a:spcPts val="0"/>
              </a:spcAft>
              <a:buNone/>
              <a:tabLst/>
              <a:defRPr sz="1800"/>
            </a:pPr>
            <a:endParaRPr lang="en-AU" sz="1800" b="1" i="0" u="none" strike="noStrike" kern="1200" spc="0" dirty="0">
              <a:ln>
                <a:noFill/>
              </a:ln>
              <a:solidFill>
                <a:srgbClr val="000000"/>
              </a:solidFill>
              <a:latin typeface="Calibri" pitchFamily="18"/>
              <a:ea typeface="Microsoft YaHei" pitchFamily="2"/>
              <a:cs typeface="Arial" pitchFamily="2"/>
            </a:endParaRPr>
          </a:p>
        </p:txBody>
      </p:sp>
      <p:sp>
        <p:nvSpPr>
          <p:cNvPr id="5" name="TextBox 7"/>
          <p:cNvSpPr/>
          <p:nvPr/>
        </p:nvSpPr>
        <p:spPr>
          <a:xfrm>
            <a:off x="395640" y="5195160"/>
            <a:ext cx="2951999" cy="63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AU" sz="1800" b="1" i="0" u="none" strike="noStrike" kern="1200" spc="0">
                <a:ln>
                  <a:noFill/>
                </a:ln>
                <a:solidFill>
                  <a:srgbClr val="000000"/>
                </a:solidFill>
                <a:latin typeface="Calibri" pitchFamily="18"/>
                <a:ea typeface="Microsoft YaHei" pitchFamily="2"/>
                <a:cs typeface="Arial" pitchFamily="2"/>
              </a:rPr>
              <a:t>Permits required during declared Fire Danger Period.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Designated Township Area">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115640" y="476640"/>
            <a:ext cx="7210800" cy="5616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000"/>
              <a:t>Designated Township Area</a:t>
            </a:r>
          </a:p>
        </p:txBody>
      </p:sp>
      <p:pic>
        <p:nvPicPr>
          <p:cNvPr id="3" name="Content Placeholder 4"/>
          <p:cNvPicPr>
            <a:picLocks noChangeAspect="1"/>
          </p:cNvPicPr>
          <p:nvPr/>
        </p:nvPicPr>
        <p:blipFill>
          <a:blip r:embed="rId3">
            <a:lum/>
            <a:alphaModFix/>
          </a:blip>
          <a:srcRect/>
          <a:stretch>
            <a:fillRect/>
          </a:stretch>
        </p:blipFill>
        <p:spPr>
          <a:xfrm>
            <a:off x="1619640" y="1124640"/>
            <a:ext cx="6120360" cy="54723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pic>
        <p:nvPicPr>
          <p:cNvPr id="2" name="Content Placeholder 6"/>
          <p:cNvPicPr>
            <a:picLocks noGrp="1" noChangeAspect="1"/>
          </p:cNvPicPr>
          <p:nvPr>
            <p:ph type="pic" idx="4294967295"/>
          </p:nvPr>
        </p:nvPicPr>
        <p:blipFill>
          <a:blip r:embed="rId3">
            <a:lum/>
            <a:alphaModFix/>
          </a:blip>
          <a:srcRect/>
          <a:stretch>
            <a:fillRect/>
          </a:stretch>
        </p:blipFill>
        <p:spPr>
          <a:xfrm>
            <a:off x="1007999" y="1080000"/>
            <a:ext cx="7257960" cy="5472000"/>
          </a:xfrm>
        </p:spPr>
      </p:pic>
      <p:sp>
        <p:nvSpPr>
          <p:cNvPr id="3" name="Title 2"/>
          <p:cNvSpPr txBox="1">
            <a:spLocks noGrp="1"/>
          </p:cNvSpPr>
          <p:nvPr>
            <p:ph type="title" idx="4294967295"/>
          </p:nvPr>
        </p:nvSpPr>
        <p:spPr>
          <a:xfrm>
            <a:off x="482760" y="144000"/>
            <a:ext cx="8229240" cy="1142640"/>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a:t>What's wrong with this picture?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3">
            <a:lum/>
            <a:alphaModFix/>
          </a:blip>
          <a:srcRect/>
          <a:stretch>
            <a:fillRect/>
          </a:stretch>
        </p:blipFill>
        <p:spPr>
          <a:xfrm>
            <a:off x="467640" y="620640"/>
            <a:ext cx="8292960" cy="5544360"/>
          </a:xfrm>
          <a:prstGeom prst="rect">
            <a:avLst/>
          </a:prstGeom>
          <a:noFill/>
          <a:ln>
            <a:no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2099" y="3853453"/>
            <a:ext cx="1638501" cy="23115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Who is the Municipal Fire Prevention Officer?">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Who is the Municipal Fire Prevention Officer?</a:t>
            </a:r>
          </a:p>
        </p:txBody>
      </p:sp>
      <p:pic>
        <p:nvPicPr>
          <p:cNvPr id="3" name="Content Placeholder 3"/>
          <p:cNvPicPr>
            <a:picLocks noChangeAspect="1"/>
          </p:cNvPicPr>
          <p:nvPr/>
        </p:nvPicPr>
        <p:blipFill>
          <a:blip r:embed="rId3">
            <a:lum/>
            <a:alphaModFix/>
          </a:blip>
          <a:srcRect/>
          <a:stretch>
            <a:fillRect/>
          </a:stretch>
        </p:blipFill>
        <p:spPr>
          <a:xfrm>
            <a:off x="1118880" y="2105640"/>
            <a:ext cx="6906240" cy="35146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What is a Fire Prevention Notice?">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000"/>
              <a:t>What is a Fire Prevention Notice?</a:t>
            </a:r>
          </a:p>
        </p:txBody>
      </p:sp>
      <p:pic>
        <p:nvPicPr>
          <p:cNvPr id="3" name="Content Placeholder 3"/>
          <p:cNvPicPr>
            <a:picLocks noChangeAspect="1"/>
          </p:cNvPicPr>
          <p:nvPr/>
        </p:nvPicPr>
        <p:blipFill>
          <a:blip r:embed="rId3">
            <a:lum/>
            <a:alphaModFix/>
          </a:blip>
          <a:srcRect/>
          <a:stretch>
            <a:fillRect/>
          </a:stretch>
        </p:blipFill>
        <p:spPr>
          <a:xfrm>
            <a:off x="1565280" y="1600200"/>
            <a:ext cx="6013080" cy="45255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Not motivated by a Fire Prevention Notice…">
    <p:spTree>
      <p:nvGrpSpPr>
        <p:cNvPr id="1" name=""/>
        <p:cNvGrpSpPr/>
        <p:nvPr/>
      </p:nvGrpSpPr>
      <p:grpSpPr>
        <a:xfrm>
          <a:off x="0" y="0"/>
          <a:ext cx="0" cy="0"/>
          <a:chOff x="0" y="0"/>
          <a:chExt cx="0" cy="0"/>
        </a:xfrm>
      </p:grpSpPr>
      <p:sp>
        <p:nvSpPr>
          <p:cNvPr id="2" name="Tit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Not motivated by a Fire Prevention Notice…</a:t>
            </a:r>
          </a:p>
        </p:txBody>
      </p:sp>
      <p:pic>
        <p:nvPicPr>
          <p:cNvPr id="3" name="Content Placeholder 6"/>
          <p:cNvPicPr>
            <a:picLocks noChangeAspect="1"/>
          </p:cNvPicPr>
          <p:nvPr/>
        </p:nvPicPr>
        <p:blipFill>
          <a:blip r:embed="rId3">
            <a:lum/>
            <a:alphaModFix/>
          </a:blip>
          <a:srcRect/>
          <a:stretch>
            <a:fillRect/>
          </a:stretch>
        </p:blipFill>
        <p:spPr>
          <a:xfrm>
            <a:off x="462384" y="3758938"/>
            <a:ext cx="4536000" cy="1223639"/>
          </a:xfrm>
          <a:prstGeom prst="rect">
            <a:avLst/>
          </a:prstGeom>
          <a:noFill/>
          <a:ln>
            <a:noFill/>
          </a:ln>
        </p:spPr>
      </p:pic>
      <p:pic>
        <p:nvPicPr>
          <p:cNvPr id="4" name="Content Placeholder 8"/>
          <p:cNvPicPr>
            <a:picLocks noChangeAspect="1"/>
          </p:cNvPicPr>
          <p:nvPr/>
        </p:nvPicPr>
        <p:blipFill>
          <a:blip r:embed="rId4">
            <a:lum/>
            <a:alphaModFix/>
          </a:blip>
          <a:srcRect/>
          <a:stretch>
            <a:fillRect/>
          </a:stretch>
        </p:blipFill>
        <p:spPr>
          <a:xfrm>
            <a:off x="457840" y="2060848"/>
            <a:ext cx="4718520" cy="1223639"/>
          </a:xfrm>
          <a:prstGeom prst="rect">
            <a:avLst/>
          </a:prstGeom>
          <a:noFill/>
          <a:ln>
            <a:noFill/>
          </a:ln>
        </p:spPr>
      </p:pic>
      <p:sp>
        <p:nvSpPr>
          <p:cNvPr id="5" name="TextBox 9"/>
          <p:cNvSpPr/>
          <p:nvPr/>
        </p:nvSpPr>
        <p:spPr>
          <a:xfrm>
            <a:off x="5292000" y="2204999"/>
            <a:ext cx="3456000" cy="31078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AU" sz="1800" b="0" i="0" u="none" strike="noStrike" kern="1200" spc="0">
                <a:ln>
                  <a:noFill/>
                </a:ln>
                <a:solidFill>
                  <a:srgbClr val="000000"/>
                </a:solidFill>
                <a:latin typeface="Calibri" pitchFamily="18"/>
                <a:ea typeface="Microsoft YaHei" pitchFamily="2"/>
                <a:cs typeface="Arial" pitchFamily="2"/>
              </a:rPr>
              <a:t>Ok, so let’s do some maths.</a:t>
            </a:r>
          </a:p>
          <a:p>
            <a:pPr marL="0" marR="0" lvl="0" indent="0" algn="l" rtl="0" hangingPunct="1">
              <a:lnSpc>
                <a:spcPct val="100000"/>
              </a:lnSpc>
              <a:spcBef>
                <a:spcPts val="0"/>
              </a:spcBef>
              <a:spcAft>
                <a:spcPts val="0"/>
              </a:spcAft>
              <a:buNone/>
              <a:tabLst/>
              <a:defRPr sz="1800"/>
            </a:pPr>
            <a:endParaRPr lang="en-AU" sz="1800" b="0" i="0" u="none" strike="noStrike" kern="1200" spc="0">
              <a:ln>
                <a:noFill/>
              </a:ln>
              <a:solidFill>
                <a:srgbClr val="000000"/>
              </a:solidFill>
              <a:latin typeface="Calibri" pitchFamily="18"/>
              <a:ea typeface="Microsoft YaHei" pitchFamily="2"/>
              <a:cs typeface="Arial" pitchFamily="2"/>
            </a:endParaRPr>
          </a:p>
          <a:p>
            <a:pPr marL="0" marR="0" lvl="0" indent="0" algn="l" rtl="0" hangingPunct="1">
              <a:lnSpc>
                <a:spcPct val="100000"/>
              </a:lnSpc>
              <a:spcBef>
                <a:spcPts val="0"/>
              </a:spcBef>
              <a:spcAft>
                <a:spcPts val="0"/>
              </a:spcAft>
              <a:buNone/>
              <a:tabLst/>
              <a:defRPr sz="1800"/>
            </a:pPr>
            <a:r>
              <a:rPr lang="en-AU" sz="1800" b="0" i="0" u="none" strike="noStrike" kern="1200" spc="0">
                <a:ln>
                  <a:noFill/>
                </a:ln>
                <a:solidFill>
                  <a:srgbClr val="000000"/>
                </a:solidFill>
                <a:latin typeface="Calibri" pitchFamily="18"/>
                <a:ea typeface="Microsoft YaHei" pitchFamily="2"/>
                <a:cs typeface="Arial" pitchFamily="2"/>
              </a:rPr>
              <a:t>Thanks to the Treasurer, Tim Pallas, the value of a penalty unit is now $158.57.</a:t>
            </a:r>
          </a:p>
          <a:p>
            <a:pPr marL="0" marR="0" lvl="0" indent="0" algn="l" rtl="0" hangingPunct="1">
              <a:lnSpc>
                <a:spcPct val="100000"/>
              </a:lnSpc>
              <a:spcBef>
                <a:spcPts val="0"/>
              </a:spcBef>
              <a:spcAft>
                <a:spcPts val="0"/>
              </a:spcAft>
              <a:buNone/>
              <a:tabLst/>
              <a:defRPr sz="1800"/>
            </a:pPr>
            <a:endParaRPr lang="en-AU" sz="1800" b="0" i="0" u="none" strike="noStrike" kern="1200" spc="0">
              <a:ln>
                <a:noFill/>
              </a:ln>
              <a:solidFill>
                <a:srgbClr val="000000"/>
              </a:solidFill>
              <a:latin typeface="Calibri" pitchFamily="18"/>
              <a:ea typeface="Microsoft YaHei" pitchFamily="2"/>
              <a:cs typeface="Arial" pitchFamily="2"/>
            </a:endParaRPr>
          </a:p>
          <a:p>
            <a:pPr marL="0" marR="0" lvl="0" indent="0" algn="l" rtl="0" hangingPunct="1">
              <a:lnSpc>
                <a:spcPct val="100000"/>
              </a:lnSpc>
              <a:spcBef>
                <a:spcPts val="0"/>
              </a:spcBef>
              <a:spcAft>
                <a:spcPts val="0"/>
              </a:spcAft>
              <a:buNone/>
              <a:tabLst/>
              <a:defRPr sz="1800"/>
            </a:pPr>
            <a:r>
              <a:rPr lang="en-AU" sz="1800" b="0" i="0" u="none" strike="noStrike" kern="1200" spc="0">
                <a:ln>
                  <a:noFill/>
                </a:ln>
                <a:solidFill>
                  <a:srgbClr val="000000"/>
                </a:solidFill>
                <a:latin typeface="Calibri" pitchFamily="18"/>
                <a:ea typeface="Microsoft YaHei" pitchFamily="2"/>
                <a:cs typeface="Arial" pitchFamily="2"/>
              </a:rPr>
              <a:t>$158.57 x 10 units = $1585.70</a:t>
            </a:r>
          </a:p>
          <a:p>
            <a:pPr marL="0" marR="0" lvl="0" indent="0" algn="l" rtl="0" hangingPunct="1">
              <a:lnSpc>
                <a:spcPct val="100000"/>
              </a:lnSpc>
              <a:spcBef>
                <a:spcPts val="0"/>
              </a:spcBef>
              <a:spcAft>
                <a:spcPts val="0"/>
              </a:spcAft>
              <a:buNone/>
              <a:tabLst/>
              <a:defRPr sz="1800"/>
            </a:pPr>
            <a:endParaRPr lang="en-AU" sz="1800" b="0" i="0" u="none" strike="noStrike" kern="1200" spc="0">
              <a:ln>
                <a:noFill/>
              </a:ln>
              <a:solidFill>
                <a:srgbClr val="000000"/>
              </a:solidFill>
              <a:latin typeface="Calibri" pitchFamily="18"/>
              <a:ea typeface="Microsoft YaHei" pitchFamily="2"/>
              <a:cs typeface="Arial" pitchFamily="2"/>
            </a:endParaRPr>
          </a:p>
          <a:p>
            <a:pPr marL="0" marR="0" lvl="0" indent="0" algn="l" rtl="0" hangingPunct="1">
              <a:lnSpc>
                <a:spcPct val="100000"/>
              </a:lnSpc>
              <a:spcBef>
                <a:spcPts val="0"/>
              </a:spcBef>
              <a:spcAft>
                <a:spcPts val="0"/>
              </a:spcAft>
              <a:buNone/>
              <a:tabLst/>
              <a:defRPr sz="1800"/>
            </a:pPr>
            <a:r>
              <a:rPr lang="en-AU" sz="1800" b="0" i="0" u="none" strike="noStrike" kern="1200" spc="0">
                <a:ln>
                  <a:noFill/>
                </a:ln>
                <a:solidFill>
                  <a:srgbClr val="000000"/>
                </a:solidFill>
                <a:latin typeface="Calibri" pitchFamily="18"/>
                <a:ea typeface="Microsoft YaHei" pitchFamily="2"/>
                <a:cs typeface="Arial" pitchFamily="2"/>
              </a:rPr>
              <a:t>$158.57 x 120 units = $19028.40</a:t>
            </a:r>
          </a:p>
          <a:p>
            <a:pPr marL="0" marR="0" lvl="0" indent="0" algn="l" rtl="0" hangingPunct="1">
              <a:lnSpc>
                <a:spcPct val="100000"/>
              </a:lnSpc>
              <a:spcBef>
                <a:spcPts val="0"/>
              </a:spcBef>
              <a:spcAft>
                <a:spcPts val="0"/>
              </a:spcAft>
              <a:buNone/>
              <a:tabLst/>
              <a:defRPr sz="1800"/>
            </a:pPr>
            <a:endParaRPr lang="en-AU" sz="1800" b="0" i="0" u="none" strike="noStrike" kern="1200" spc="0">
              <a:ln>
                <a:noFill/>
              </a:ln>
              <a:solidFill>
                <a:srgbClr val="000000"/>
              </a:solidFill>
              <a:latin typeface="Calibri" pitchFamily="18"/>
              <a:ea typeface="Microsoft YaHei" pitchFamily="2"/>
              <a:cs typeface="Arial" pitchFamily="2"/>
            </a:endParaRPr>
          </a:p>
          <a:p>
            <a:pPr marL="0" marR="0" lvl="0" indent="0" algn="l" rtl="0" hangingPunct="1">
              <a:lnSpc>
                <a:spcPct val="100000"/>
              </a:lnSpc>
              <a:spcBef>
                <a:spcPts val="0"/>
              </a:spcBef>
              <a:spcAft>
                <a:spcPts val="0"/>
              </a:spcAft>
              <a:buNone/>
              <a:tabLst/>
              <a:defRPr sz="1800"/>
            </a:pPr>
            <a:endParaRPr lang="en-AU" sz="1800" b="0" i="0" u="none" strike="noStrike" kern="1200" spc="0">
              <a:ln>
                <a:noFill/>
              </a:ln>
              <a:solidFill>
                <a:srgbClr val="000000"/>
              </a:solidFill>
              <a:latin typeface="Calibri" pitchFamily="18"/>
              <a:ea typeface="Microsoft YaHei" pitchFamily="2"/>
              <a:cs typeface="Arial"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3">
            <a:lum/>
            <a:alphaModFix/>
          </a:blip>
          <a:srcRect/>
          <a:stretch>
            <a:fillRect/>
          </a:stretch>
        </p:blipFill>
        <p:spPr>
          <a:xfrm>
            <a:off x="323640" y="260640"/>
            <a:ext cx="8551440" cy="60483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pic>
        <p:nvPicPr>
          <p:cNvPr id="2" name="Content Placeholder 6"/>
          <p:cNvPicPr>
            <a:picLocks noGrp="1" noChangeAspect="1"/>
          </p:cNvPicPr>
          <p:nvPr>
            <p:ph type="pic" idx="4294967295"/>
          </p:nvPr>
        </p:nvPicPr>
        <p:blipFill>
          <a:blip r:embed="rId3">
            <a:lum/>
            <a:alphaModFix/>
          </a:blip>
          <a:srcRect/>
          <a:stretch>
            <a:fillRect/>
          </a:stretch>
        </p:blipFill>
        <p:spPr>
          <a:xfrm>
            <a:off x="539552" y="548680"/>
            <a:ext cx="7871372" cy="5772339"/>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pic>
        <p:nvPicPr>
          <p:cNvPr id="2" name="Content Placeholder 13"/>
          <p:cNvPicPr>
            <a:picLocks noChangeAspect="1"/>
          </p:cNvPicPr>
          <p:nvPr/>
        </p:nvPicPr>
        <p:blipFill>
          <a:blip r:embed="rId3">
            <a:lum/>
            <a:alphaModFix/>
          </a:blip>
          <a:srcRect/>
          <a:stretch>
            <a:fillRect/>
          </a:stretch>
        </p:blipFill>
        <p:spPr>
          <a:xfrm>
            <a:off x="683640" y="548640"/>
            <a:ext cx="7632360" cy="57243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pic>
        <p:nvPicPr>
          <p:cNvPr id="2" name="Content Placeholder 6"/>
          <p:cNvPicPr>
            <a:picLocks noGrp="1" noChangeAspect="1"/>
          </p:cNvPicPr>
          <p:nvPr>
            <p:ph type="pic" idx="4294967295"/>
          </p:nvPr>
        </p:nvPicPr>
        <p:blipFill>
          <a:blip r:embed="rId3">
            <a:lum/>
            <a:alphaModFix/>
          </a:blip>
          <a:srcRect/>
          <a:stretch>
            <a:fillRect/>
          </a:stretch>
        </p:blipFill>
        <p:spPr>
          <a:xfrm>
            <a:off x="360000" y="683280"/>
            <a:ext cx="3986280" cy="5436720"/>
          </a:xfrm>
        </p:spPr>
      </p:pic>
      <p:pic>
        <p:nvPicPr>
          <p:cNvPr id="3" name="Content Placeholder 7"/>
          <p:cNvPicPr>
            <a:picLocks noGrp="1" noChangeAspect="1"/>
          </p:cNvPicPr>
          <p:nvPr>
            <p:ph type="pic" idx="4294967295"/>
          </p:nvPr>
        </p:nvPicPr>
        <p:blipFill>
          <a:blip r:embed="rId4">
            <a:lum/>
            <a:alphaModFix/>
          </a:blip>
          <a:srcRect/>
          <a:stretch>
            <a:fillRect/>
          </a:stretch>
        </p:blipFill>
        <p:spPr>
          <a:xfrm>
            <a:off x="4680000" y="720000"/>
            <a:ext cx="4104000" cy="54000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pic>
        <p:nvPicPr>
          <p:cNvPr id="2" name="Content Placeholder 6"/>
          <p:cNvPicPr>
            <a:picLocks noChangeAspect="1"/>
          </p:cNvPicPr>
          <p:nvPr/>
        </p:nvPicPr>
        <p:blipFill>
          <a:blip r:embed="rId3">
            <a:lum/>
            <a:alphaModFix/>
          </a:blip>
          <a:srcRect/>
          <a:stretch>
            <a:fillRect/>
          </a:stretch>
        </p:blipFill>
        <p:spPr>
          <a:xfrm>
            <a:off x="827640" y="548640"/>
            <a:ext cx="7611480" cy="57085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1227</Words>
  <Application>Microsoft Office PowerPoint</Application>
  <PresentationFormat>On-screen Show (4:3)</PresentationFormat>
  <Paragraphs>115</Paragraphs>
  <Slides>14</Slides>
  <Notes>14</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Default</vt:lpstr>
      <vt:lpstr>Default 1</vt:lpstr>
      <vt:lpstr>Default 2</vt:lpstr>
      <vt:lpstr>Wye River &amp; Separation Creek Building Forum</vt:lpstr>
      <vt:lpstr>Who is the Municipal Fire Prevention Officer?</vt:lpstr>
      <vt:lpstr>What is a Fire Prevention Notice?</vt:lpstr>
      <vt:lpstr>Not motivated by a Fire Prevention Notice…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Designated Township Area</vt:lpstr>
      <vt:lpstr>What's wrong with this picture?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Wye River &amp; Separation Creek Building Forum</dc:title>
  <cp:lastModifiedBy>Tristan Crews</cp:lastModifiedBy>
  <cp:revision>18</cp:revision>
  <dcterms:modified xsi:type="dcterms:W3CDTF">2017-10-24T04:50:32Z</dcterms:modified>
</cp:coreProperties>
</file>